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Layouts/slideLayout30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408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ags/tag38.xml" ContentType="application/vnd.openxmlformats-officedocument.presentationml.tags+xml"/>
  <Override PartName="/ppt/slideLayouts/slideLayout578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tags/tag63.xml" ContentType="application/vnd.openxmlformats-officedocument.presentationml.tags+xml"/>
  <Override PartName="/ppt/slideMasters/slideMaster11.xml" ContentType="application/vnd.openxmlformats-officedocument.presentationml.slideMaster+xml"/>
  <Override PartName="/ppt/slideLayouts/slideLayout272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87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720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tags/tag5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244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ags/tag60.xml" ContentType="application/vnd.openxmlformats-officedocument.presentationml.tags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15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ags/tag29.xml" ContentType="application/vnd.openxmlformats-officedocument.presentationml.tags+xml"/>
  <Override PartName="/ppt/slideLayouts/slideLayout569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708.xml" ContentType="application/vnd.openxmlformats-officedocument.presentationml.slideLayout+xml"/>
  <Override PartName="/ppt/tags/tag54.xml" ContentType="application/vnd.openxmlformats-officedocument.presentationml.tags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ags/tag32.xml" ContentType="application/vnd.openxmlformats-officedocument.presentationml.tags+xml"/>
  <Override PartName="/ppt/slideLayouts/slideLayout525.xml" ContentType="application/vnd.openxmlformats-officedocument.presentationml.slideLayout+xml"/>
  <Override PartName="/ppt/slideLayouts/slideLayout572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ags/tag10.xml" ContentType="application/vnd.openxmlformats-officedocument.presentationml.tags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5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51.xml" ContentType="application/vnd.openxmlformats-officedocument.presentationml.slideLayout+xml"/>
  <Override PartName="/ppt/tags/tag4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ags/tag26.xml" ContentType="application/vnd.openxmlformats-officedocument.presentationml.tags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91.xml" ContentType="application/vnd.openxmlformats-officedocument.presentationml.slideLayout+xml"/>
  <Override PartName="/ppt/theme/theme9.xml" ContentType="application/vnd.openxmlformats-officedocument.theme+xml"/>
  <Override PartName="/ppt/tags/tag51.xml" ContentType="application/vnd.openxmlformats-officedocument.presentationml.tags+xml"/>
  <Override PartName="/ppt/slideLayouts/slideLayout68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ags/tag45.xml" ContentType="application/vnd.openxmlformats-officedocument.presentationml.tags+xml"/>
  <Override PartName="/ppt/slideLayouts/slideLayout601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ags/tag23.xml" ContentType="application/vnd.openxmlformats-officedocument.presentationml.tags+xml"/>
  <Override PartName="/ppt/slideLayouts/slideLayout37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69.xml" ContentType="application/vnd.openxmlformats-officedocument.presentationml.slideLayout+xml"/>
  <Override PartName="/ppt/tags/tag9.xml" ContentType="application/vnd.openxmlformats-officedocument.presentationml.tags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6.xml" ContentType="application/vnd.openxmlformats-officedocument.theme+xml"/>
  <Override PartName="/ppt/slideLayouts/slideLayout639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702.xml" ContentType="application/vnd.openxmlformats-officedocument.presentationml.slideLayout+xml"/>
  <Default Extension="bin" ContentType="application/vnd.openxmlformats-officedocument.oleObject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ags/tag39.xml" ContentType="application/vnd.openxmlformats-officedocument.presentationml.tags+xml"/>
  <Override PartName="/ppt/slideLayouts/slideLayout64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ags/tag17.xml" ContentType="application/vnd.openxmlformats-officedocument.presentationml.tags+xml"/>
  <Override PartName="/ppt/slideLayouts/slideLayout273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718.xml" ContentType="application/vnd.openxmlformats-officedocument.presentationml.slideLayout+xml"/>
  <Override PartName="/ppt/tags/tag64.xml" ContentType="application/vnd.openxmlformats-officedocument.presentationml.tags+xml"/>
  <Override PartName="/ppt/slideMasters/slideMaster9.xml" ContentType="application/vnd.openxmlformats-officedocument.presentationml.slideMaster+xml"/>
  <Override PartName="/ppt/slideLayouts/slideLayout349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82.xml" ContentType="application/vnd.openxmlformats-officedocument.presentationml.slideLayout+xml"/>
  <Override PartName="/ppt/tags/tag42.xml" ContentType="application/vnd.openxmlformats-officedocument.presentationml.tags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ags/tag20.xml" ContentType="application/vnd.openxmlformats-officedocument.presentationml.tags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721.xml" ContentType="application/vnd.openxmlformats-officedocument.presentationml.slideLayout+xml"/>
  <Override PartName="/ppt/theme/theme11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16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60.xml" ContentType="application/vnd.openxmlformats-officedocument.presentationml.slideLayout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61.xml" ContentType="application/vnd.openxmlformats-officedocument.presentationml.slideLayout+xml"/>
  <Override PartName="/ppt/tags/tag58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ags/tag36.xml" ContentType="application/vnd.openxmlformats-officedocument.presentationml.tags+xml"/>
  <Override PartName="/ppt/slideLayouts/slideLayout529.xml" ContentType="application/vnd.openxmlformats-officedocument.presentationml.slideLayout+xml"/>
  <Override PartName="/ppt/slideLayouts/slideLayout576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tags/tag14.xml" ContentType="application/vnd.openxmlformats-officedocument.presentationml.tags+xml"/>
  <Override PartName="/ppt/slideLayouts/slideLayout368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715.xml" ContentType="application/vnd.openxmlformats-officedocument.presentationml.slideLayout+xml"/>
  <Override PartName="/ppt/tags/tag61.xml" ContentType="application/vnd.openxmlformats-officedocument.presentationml.tags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67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16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tags/tag3.xml" ContentType="application/vnd.openxmlformats-officedocument.presentationml.tags+xml"/>
  <Override PartName="/ppt/slideLayouts/slideLayout302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611.xml" ContentType="application/vnd.openxmlformats-officedocument.presentationml.slideLayout+xml"/>
  <Override PartName="/ppt/tags/tag55.xml" ContentType="application/vnd.openxmlformats-officedocument.presentationml.tags+xml"/>
  <Override PartName="/ppt/slideLayouts/slideLayout387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tags/tag33.xml" ContentType="application/vnd.openxmlformats-officedocument.presentationml.tags+xml"/>
  <Override PartName="/ppt/slideLayouts/slideLayout73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79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79.xml" ContentType="application/vnd.openxmlformats-officedocument.presentationml.slideLayout+xml"/>
  <Override PartName="/ppt/tags/tag11.xml" ContentType="application/vnd.openxmlformats-officedocument.presentationml.tags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52.xml" ContentType="application/vnd.openxmlformats-officedocument.presentationml.slideLayout+xml"/>
  <Override PartName="/ppt/tags/tag49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728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ags/tag27.xml" ContentType="application/vnd.openxmlformats-officedocument.presentationml.tags+xml"/>
  <Override PartName="/ppt/slideLayouts/slideLayout567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706.xml" ContentType="application/vnd.openxmlformats-officedocument.presentationml.slideLayout+xml"/>
  <Override PartName="/ppt/tags/tag52.xml" ContentType="application/vnd.openxmlformats-officedocument.presentationml.tags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tags/tag30.xml" ContentType="application/vnd.openxmlformats-officedocument.presentationml.tags+xml"/>
  <Override PartName="/ppt/slideLayouts/slideLayout523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7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60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86.xml" ContentType="application/vnd.openxmlformats-officedocument.presentationml.slideLayout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ags/tag24.xml" ContentType="application/vnd.openxmlformats-officedocument.presentationml.tags+xml"/>
  <Override PartName="/ppt/slideLayouts/slideLayout378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7.xml" ContentType="application/vnd.openxmlformats-officedocument.theme+xml"/>
  <Override PartName="/ppt/slideLayouts/slideLayout542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90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ags/tag18.xml" ContentType="application/vnd.openxmlformats-officedocument.presentationml.tags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722.xml" ContentType="application/vnd.openxmlformats-officedocument.presentationml.slideLayout+xml"/>
  <Override PartName="/ppt/theme/theme12.xml" ContentType="application/vnd.openxmlformats-officedocument.theme+xml"/>
  <Override PartName="/ppt/slideLayouts/slideLayout230.xml" ContentType="application/vnd.openxmlformats-officedocument.presentationml.slideLayout+xml"/>
  <Override PartName="/ppt/tags/tag21.xml" ContentType="application/vnd.openxmlformats-officedocument.presentationml.tags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ags/tag7.xml" ContentType="application/vnd.openxmlformats-officedocument.presentationml.tags+xml"/>
  <Override PartName="/ppt/slideLayouts/slideLayout167.xml" ContentType="application/vnd.openxmlformats-officedocument.presentationml.slideLayout+xml"/>
  <Override PartName="/ppt/theme/theme4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62.xml" ContentType="application/vnd.openxmlformats-officedocument.presentationml.slideLayout+xml"/>
  <Override PartName="/ppt/tags/tag59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tags/tag37.xml" ContentType="application/vnd.openxmlformats-officedocument.presentationml.tags+xml"/>
  <Override PartName="/ppt/slideLayouts/slideLayout64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716.xml" ContentType="application/vnd.openxmlformats-officedocument.presentationml.slideLayout+xml"/>
  <Override PartName="/ppt/tags/tag15.xml" ContentType="application/vnd.openxmlformats-officedocument.presentationml.tags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ags/tag62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tags/tag4.xml" ContentType="application/vnd.openxmlformats-officedocument.presentationml.tags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612.xml" ContentType="application/vnd.openxmlformats-officedocument.presentationml.slideLayout+xml"/>
  <Override PartName="/ppt/tags/tag56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ags/tag34.xml" ContentType="application/vnd.openxmlformats-officedocument.presentationml.tags+xml"/>
  <Override PartName="/ppt/slideLayouts/slideLayout527.xml" ContentType="application/vnd.openxmlformats-officedocument.presentationml.slideLayout+xml"/>
  <Override PartName="/ppt/slideLayouts/slideLayout574.xml" ContentType="application/vnd.openxmlformats-officedocument.presentationml.slideLayout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75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ppt/slideLayouts/slideLayout300.xml" ContentType="application/vnd.openxmlformats-officedocument.presentationml.slideLayout+xml"/>
  <Override PartName="/ppt/tags/tag28.xml" ContentType="application/vnd.openxmlformats-officedocument.presentationml.tags+xml"/>
  <Override PartName="/ppt/slideLayouts/slideLayout445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707.xml" ContentType="application/vnd.openxmlformats-officedocument.presentationml.slideLayout+xml"/>
  <Default Extension="vml" ContentType="application/vnd.openxmlformats-officedocument.vmlDrawing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93.xml" ContentType="application/vnd.openxmlformats-officedocument.presentationml.slideLayout+xml"/>
  <Override PartName="/ppt/tags/tag53.xml" ContentType="application/vnd.openxmlformats-officedocument.presentationml.tags+xml"/>
  <Override PartName="/ppt/slideLayouts/slideLayout99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ags/tag31.xml" ContentType="application/vnd.openxmlformats-officedocument.presentationml.tags+xml"/>
  <Override PartName="/ppt/slideLayouts/slideLayout401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71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64.xml" ContentType="application/vnd.openxmlformats-officedocument.presentationml.slideLayout+xml"/>
  <Default Extension="rels" ContentType="application/vnd.openxmlformats-package.relationships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50.xml" ContentType="application/vnd.openxmlformats-officedocument.presentationml.slideLayout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ags/tag25.xml" ContentType="application/vnd.openxmlformats-officedocument.presentationml.tags+xml"/>
  <Override PartName="/ppt/slideLayouts/slideLayout379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8.xml" ContentType="application/vnd.openxmlformats-officedocument.theme+xml"/>
  <Override PartName="/ppt/tags/tag50.xml" ContentType="application/vnd.openxmlformats-officedocument.presentationml.tags+xml"/>
  <Override PartName="/ppt/slideLayouts/slideLayout688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91.xml" ContentType="application/vnd.openxmlformats-officedocument.presentationml.slideLayout+xml"/>
  <Override PartName="/ppt/notesSlides/notesSlide19.xml" ContentType="application/vnd.openxmlformats-officedocument.presentationml.notesSlide+xml"/>
  <Default Extension="jpeg" ContentType="image/jpeg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ags/tag19.xml" ContentType="application/vnd.openxmlformats-officedocument.presentationml.tags+xml"/>
  <Override PartName="/ppt/slideLayouts/slideLayout275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84.xml" ContentType="application/vnd.openxmlformats-officedocument.presentationml.slideLayout+xml"/>
  <Override PartName="/ppt/tags/tag44.xml" ContentType="application/vnd.openxmlformats-officedocument.presentationml.tags+xml"/>
  <Override PartName="/ppt/slideLayouts/slideLayout231.xml" ContentType="application/vnd.openxmlformats-officedocument.presentationml.slideLayout+xml"/>
  <Override PartName="/ppt/tags/tag22.xml" ContentType="application/vnd.openxmlformats-officedocument.presentationml.tags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723.xml" ContentType="application/vnd.openxmlformats-officedocument.presentationml.slideLayout+xml"/>
  <Override PartName="/ppt/theme/theme1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701.xml" ContentType="application/vnd.openxmlformats-officedocument.presentationml.slideLayout+xml"/>
  <Override PartName="/ppt/theme/theme5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480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95.xml" ContentType="application/vnd.openxmlformats-officedocument.presentationml.slideLayout+xml"/>
  <Override PartName="/ppt/tags/tag41.xml" ContentType="application/vnd.openxmlformats-officedocument.presentationml.tags+xml"/>
  <Override PartName="/ppt/slideLayouts/slideLayout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581.xml" ContentType="application/vnd.openxmlformats-officedocument.presentationml.slideLayout+xml"/>
  <Override PartName="/ppt/theme/theme10.xml" ContentType="application/vnd.openxmlformats-officedocument.theme+xml"/>
  <Override PartName="/ppt/slides/slide19.xml" ContentType="application/vnd.openxmlformats-officedocument.presentationml.slide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51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427.xml" ContentType="application/vnd.openxmlformats-officedocument.presentationml.slideLayout+xml"/>
  <Default Extension="emf" ContentType="image/x-emf"/>
  <Override PartName="/ppt/slideLayouts/slideLayout26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613.xml" ContentType="application/vnd.openxmlformats-officedocument.presentationml.slideLayout+xml"/>
  <Override PartName="/ppt/tags/tag57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714.xml" ContentType="application/vnd.openxmlformats-officedocument.presentationml.slideLayout+xml"/>
  <Override PartName="/ppt/tags/tag13.xml" ContentType="application/vnd.openxmlformats-officedocument.presentationml.tags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49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728" r:id="rId2"/>
    <p:sldMasterId id="2147483795" r:id="rId3"/>
    <p:sldMasterId id="2147483863" r:id="rId4"/>
    <p:sldMasterId id="2147483964" r:id="rId5"/>
    <p:sldMasterId id="2147484030" r:id="rId6"/>
    <p:sldMasterId id="2147484169" r:id="rId7"/>
    <p:sldMasterId id="2147484265" r:id="rId8"/>
    <p:sldMasterId id="2147484352" r:id="rId9"/>
    <p:sldMasterId id="2147484422" r:id="rId10"/>
    <p:sldMasterId id="2147484492" r:id="rId11"/>
  </p:sldMasterIdLst>
  <p:notesMasterIdLst>
    <p:notesMasterId r:id="rId31"/>
  </p:notesMasterIdLst>
  <p:handoutMasterIdLst>
    <p:handoutMasterId r:id="rId32"/>
  </p:handoutMasterIdLst>
  <p:sldIdLst>
    <p:sldId id="623" r:id="rId12"/>
    <p:sldId id="607" r:id="rId13"/>
    <p:sldId id="628" r:id="rId14"/>
    <p:sldId id="601" r:id="rId15"/>
    <p:sldId id="602" r:id="rId16"/>
    <p:sldId id="657" r:id="rId17"/>
    <p:sldId id="626" r:id="rId18"/>
    <p:sldId id="654" r:id="rId19"/>
    <p:sldId id="658" r:id="rId20"/>
    <p:sldId id="655" r:id="rId21"/>
    <p:sldId id="642" r:id="rId22"/>
    <p:sldId id="652" r:id="rId23"/>
    <p:sldId id="605" r:id="rId24"/>
    <p:sldId id="649" r:id="rId25"/>
    <p:sldId id="632" r:id="rId26"/>
    <p:sldId id="611" r:id="rId27"/>
    <p:sldId id="659" r:id="rId28"/>
    <p:sldId id="600" r:id="rId29"/>
    <p:sldId id="610" r:id="rId30"/>
  </p:sldIdLst>
  <p:sldSz cx="9144000" cy="6858000" type="screen4x3"/>
  <p:notesSz cx="6797675" cy="9926638"/>
  <p:defaultTextStyle>
    <a:defPPr>
      <a:defRPr lang="pt-BR"/>
    </a:defPPr>
    <a:lvl1pPr marL="0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5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0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5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41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6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13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48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83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rsula Luciana Angeli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791"/>
    <a:srgbClr val="BDD393"/>
    <a:srgbClr val="FFA514"/>
    <a:srgbClr val="F56432"/>
    <a:srgbClr val="C6DE89"/>
    <a:srgbClr val="800000"/>
    <a:srgbClr val="DDDDDD"/>
    <a:srgbClr val="333333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35" autoAdjust="0"/>
    <p:restoredTop sz="93889" autoAdjust="0"/>
  </p:normalViewPr>
  <p:slideViewPr>
    <p:cSldViewPr>
      <p:cViewPr varScale="1">
        <p:scale>
          <a:sx n="68" d="100"/>
          <a:sy n="68" d="100"/>
        </p:scale>
        <p:origin x="-5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55" d="100"/>
          <a:sy n="55" d="100"/>
        </p:scale>
        <p:origin x="-2634" y="-90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EF284-80D7-4DB4-890E-122427139EDA}" type="datetimeFigureOut">
              <a:rPr lang="pt-BR" smtClean="0"/>
              <a:pPr/>
              <a:t>04/08/2015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C900B-6644-4FE9-8C2F-C564166B83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783" tIns="45891" rIns="91783" bIns="4589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783" tIns="45891" rIns="91783" bIns="45891" rtlCol="0"/>
          <a:lstStyle>
            <a:lvl1pPr algn="r">
              <a:defRPr sz="1200"/>
            </a:lvl1pPr>
          </a:lstStyle>
          <a:p>
            <a:fld id="{B7DDD998-8EF9-4FAF-B4E1-6FE96FB74480}" type="datetimeFigureOut">
              <a:rPr lang="pt-BR" smtClean="0"/>
              <a:pPr/>
              <a:t>04/08/2015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83" tIns="45891" rIns="91783" bIns="4589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783" tIns="45891" rIns="91783" bIns="45891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783" tIns="45891" rIns="91783" bIns="4589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783" tIns="45891" rIns="91783" bIns="45891" rtlCol="0" anchor="b"/>
          <a:lstStyle>
            <a:lvl1pPr algn="r">
              <a:defRPr sz="1200"/>
            </a:lvl1pPr>
          </a:lstStyle>
          <a:p>
            <a:fld id="{43F8FBC1-5EBA-4E8E-AFE4-C6B66FF6A2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5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0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5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41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6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13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8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83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FBC1-5EBA-4E8E-AFE4-C6B66FF6A2B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FBC1-5EBA-4E8E-AFE4-C6B66FF6A2BE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À exemplo do nosso modelo de parceria com a UFSC</a:t>
            </a:r>
            <a:r>
              <a:rPr lang="pt-BR" baseline="0" dirty="0" smtClean="0"/>
              <a:t> onde direcionamos as linhas de pesquisa da Universidade para a solução de problemas práticos da nossa indústria, a formação </a:t>
            </a:r>
            <a:r>
              <a:rPr lang="pt-BR" baseline="0" dirty="0" err="1" smtClean="0"/>
              <a:t>academica</a:t>
            </a:r>
            <a:r>
              <a:rPr lang="pt-BR" baseline="0" dirty="0" smtClean="0"/>
              <a:t> também deveria ter um foco mais prático. Começando da observação e identificação de problemas reais e relevantes, e esses, utilizando métodos de solução de problemas, definem quais ferramentas (ou disciplinas) devem ser estudadas e aprendidas para resolver os problemas</a:t>
            </a:r>
          </a:p>
          <a:p>
            <a:r>
              <a:rPr lang="pt-BR" baseline="0" dirty="0" smtClean="0"/>
              <a:t>O modelo atual dá foco maior nas ferramentas (que potencializam o raciocínio lógico), mas com pouco foco em onde usá-la.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Analogia:  Seria o mesmo que equipar muito bem um soldado e colocá-lo num campo de batalha. Faltando um conhecimento mais profundo da estratégia de guerra ou do campo de batalha.</a:t>
            </a:r>
          </a:p>
          <a:p>
            <a:r>
              <a:rPr lang="pt-BR" baseline="0" dirty="0" smtClean="0"/>
              <a:t>Analogia:  O programa 6 Sigma por exemplo, aproximou a ESTATISTICA da PRATICA com os METODOS DE SOLUÇÃO DE PROBLEMAS.</a:t>
            </a:r>
          </a:p>
          <a:p>
            <a:endParaRPr lang="pt-BR" baseline="0" dirty="0" smtClean="0"/>
          </a:p>
          <a:p>
            <a:r>
              <a:rPr lang="pt-BR" baseline="0" dirty="0" smtClean="0"/>
              <a:t>Na proposta de novo modelo, parte-se de necessidades práticas do cotidiano, desenvolvendo o potencial do aluno em IDENTIFICAR e CONHECER os problemas e oportunidades na sua área de atuação. Com isso o processo de aprendizado seria otimizado , aumentando a motivação dos alunos e estimulando professores na busca de desafios.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FBC1-5EBA-4E8E-AFE4-C6B66FF6A2BE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Como exemplo, o </a:t>
            </a:r>
            <a:r>
              <a:rPr lang="pt-BR" dirty="0" err="1" smtClean="0"/>
              <a:t>Olin</a:t>
            </a:r>
            <a:r>
              <a:rPr lang="pt-BR" dirty="0" smtClean="0"/>
              <a:t> </a:t>
            </a:r>
            <a:r>
              <a:rPr lang="pt-BR" dirty="0" err="1" smtClean="0"/>
              <a:t>College</a:t>
            </a:r>
            <a:r>
              <a:rPr lang="pt-BR" dirty="0" smtClean="0"/>
              <a:t> foi criado porque acreditam que há formas diferentes de preparar inovadores em engenharia e hoje vêem um problema importante na forma de ensinar engenharia: estudantes não aprendem</a:t>
            </a:r>
            <a:r>
              <a:rPr lang="pt-BR" baseline="0" dirty="0" smtClean="0"/>
              <a:t> a identificar os problemas relevantes, ao invés disso, gastam semestres e anos com disciplinas de base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FBC1-5EBA-4E8E-AFE4-C6B66FF6A2BE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Disciplinas</a:t>
            </a:r>
            <a:r>
              <a:rPr lang="pt-BR" baseline="0" dirty="0" smtClean="0"/>
              <a:t> obrigatórias são extremamente importantes para dar consistência à formação inicial do aluno, organizando o modelo mental, capacidade analítica </a:t>
            </a:r>
            <a:r>
              <a:rPr lang="pt-BR" baseline="0" dirty="0" err="1" smtClean="0"/>
              <a:t>etc</a:t>
            </a:r>
            <a:r>
              <a:rPr lang="pt-BR" baseline="0" dirty="0" smtClean="0"/>
              <a:t> mas um currículo muito engessado vai restringir as oportunidades de adaptação e preparação do aluno para desafios profissionais em constante mudança. Uma eventual redução na carga de disciplinas obrigatórias, mantendo outras disciplinas em alternativas mais “modernas” de aprendizado e fonte de pesquisa (aulas virtuais, grupos de estudo </a:t>
            </a:r>
            <a:r>
              <a:rPr lang="pt-BR" baseline="0" dirty="0" err="1" smtClean="0"/>
              <a:t>etc</a:t>
            </a:r>
            <a:r>
              <a:rPr lang="pt-BR" baseline="0" dirty="0" smtClean="0"/>
              <a:t>) poderia ser uma alternativa.</a:t>
            </a:r>
          </a:p>
          <a:p>
            <a:r>
              <a:rPr lang="pt-BR" dirty="0" smtClean="0"/>
              <a:t>Uma oferta maior de disciplinas optativas livres, ainda com foco em complementar formação da engenharia, podem dar mais flexibilidade à formação,</a:t>
            </a:r>
            <a:r>
              <a:rPr lang="pt-BR" baseline="0" dirty="0" smtClean="0"/>
              <a:t> permitindo ao aluno se aprofundar em indústrias específicas (metal mecânica, naval, petróleo </a:t>
            </a:r>
            <a:r>
              <a:rPr lang="pt-BR" baseline="0" dirty="0" err="1" smtClean="0"/>
              <a:t>etc</a:t>
            </a:r>
            <a:r>
              <a:rPr lang="pt-BR" baseline="0" dirty="0" smtClean="0"/>
              <a:t>) ou mesmo em assuntos determinados (saúde e segurança, impacto ambiental, transporte </a:t>
            </a:r>
            <a:r>
              <a:rPr lang="pt-BR" baseline="0" dirty="0" err="1" smtClean="0"/>
              <a:t>etc</a:t>
            </a:r>
            <a:r>
              <a:rPr lang="pt-BR" baseline="0" dirty="0" smtClean="0"/>
              <a:t>) garantem ao profissional alternativas de aprendizado e aplicação das disciplinas básicas com foco na solução de problemas reais e relevantes da sociedade</a:t>
            </a:r>
          </a:p>
          <a:p>
            <a:r>
              <a:rPr lang="pt-BR" baseline="0" dirty="0" smtClean="0"/>
              <a:t>Finalmente, inclusão de algumas disciplinas hoje consideradas Eletivas em alguns currículos nacionais, poderiam trazer uma visão holística melhor ao profissional, garantindo sua melhor preparação para desafios diferentes e empregabilidade</a:t>
            </a:r>
          </a:p>
          <a:p>
            <a:endParaRPr lang="pt-BR" baseline="0" dirty="0" smtClean="0"/>
          </a:p>
          <a:p>
            <a:pPr marL="338138" fontAlgn="base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GB" sz="1600" kern="0" dirty="0" err="1" smtClean="0">
                <a:solidFill>
                  <a:srgbClr val="FFA514"/>
                </a:solidFill>
                <a:latin typeface="Tahoma" pitchFamily="34" charset="0"/>
                <a:cs typeface="Tahoma" pitchFamily="34" charset="0"/>
              </a:rPr>
              <a:t>Caracter</a:t>
            </a:r>
            <a:r>
              <a:rPr lang="en-GB" sz="1600" kern="0" dirty="0" err="1" smtClean="0">
                <a:solidFill>
                  <a:srgbClr val="FFA514"/>
                </a:solidFill>
                <a:latin typeface="Arial"/>
                <a:cs typeface="Arial"/>
              </a:rPr>
              <a:t>ísticas</a:t>
            </a:r>
            <a:r>
              <a:rPr lang="en-GB" sz="1600" kern="0" dirty="0" smtClean="0">
                <a:solidFill>
                  <a:srgbClr val="FFA514"/>
                </a:solidFill>
                <a:latin typeface="Arial"/>
                <a:cs typeface="Arial"/>
              </a:rPr>
              <a:t> </a:t>
            </a:r>
            <a:r>
              <a:rPr lang="en-GB" sz="1600" kern="0" dirty="0" err="1" smtClean="0">
                <a:solidFill>
                  <a:srgbClr val="FFA514"/>
                </a:solidFill>
                <a:latin typeface="Tahoma" pitchFamily="34" charset="0"/>
                <a:cs typeface="Tahoma" pitchFamily="34" charset="0"/>
              </a:rPr>
              <a:t>desej</a:t>
            </a:r>
            <a:r>
              <a:rPr lang="en-GB" sz="1600" kern="0" dirty="0" err="1" smtClean="0">
                <a:solidFill>
                  <a:srgbClr val="FFA514"/>
                </a:solidFill>
                <a:latin typeface="Arial"/>
                <a:cs typeface="Arial"/>
              </a:rPr>
              <a:t>áveis</a:t>
            </a:r>
            <a:endParaRPr lang="en-GB" sz="1600" kern="0" dirty="0" smtClean="0">
              <a:solidFill>
                <a:srgbClr val="FFA514"/>
              </a:solidFill>
              <a:latin typeface="Tahoma" pitchFamily="34" charset="0"/>
              <a:cs typeface="Tahoma" pitchFamily="34" charset="0"/>
            </a:endParaRPr>
          </a:p>
          <a:p>
            <a:pPr marL="338138" fontAlgn="base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endParaRPr lang="en-US" kern="0" dirty="0" smtClean="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  <a:p>
            <a:pPr marL="338138" fontAlgn="base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kern="0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Diversifica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ção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na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formação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optativa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definindo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áreas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de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especialização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adicionais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as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existentes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potencialmente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aumentando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a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interdisciplinaridade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com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outros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cursos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(p. ex.,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bioengenharia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eletromecânica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)</a:t>
            </a:r>
          </a:p>
          <a:p>
            <a:pPr marL="338138" fontAlgn="base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Diversificação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curricular: p. ex.,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formação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diferenciada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para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as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áreas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de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modelamento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/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experimentação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/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computação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projeto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/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produto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/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manufatura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controle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/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instrumentação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/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robótica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</a:p>
          <a:p>
            <a:pPr marL="338138" fontAlgn="base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Ênfase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nas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bolsas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para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o exterior,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todos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os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níveis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áreas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definidas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como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prioritárias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no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planejamento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estratégico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, com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foco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na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formação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de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pessoas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áreas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nas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quais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o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país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é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cientificamente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carente</a:t>
            </a:r>
            <a:endParaRPr lang="en-US" sz="1200" kern="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 marL="338138" fontAlgn="base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Mecanismos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para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fomentar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que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as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empresas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desenvolvam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características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de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formação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nos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programas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de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estágio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empresas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não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tratando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os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estagiários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meramente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como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mão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de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obra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barata</a:t>
            </a:r>
            <a:endParaRPr lang="en-US" sz="1200" kern="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FBC1-5EBA-4E8E-AFE4-C6B66FF6A2BE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Importante</a:t>
            </a:r>
            <a:r>
              <a:rPr lang="pt-BR" baseline="0" dirty="0" smtClean="0"/>
              <a:t> de dar aos futuros profissionais uma visão melhor de negócios e finanças para que possam direcionar seu trabalho diariamente a ações que tenham mais relevância e impacto para a sociedade</a:t>
            </a:r>
          </a:p>
          <a:p>
            <a:r>
              <a:rPr lang="pt-BR" dirty="0" smtClean="0"/>
              <a:t>Seja em </a:t>
            </a:r>
            <a:r>
              <a:rPr lang="pt-BR" dirty="0" err="1" smtClean="0"/>
              <a:t>start-ups</a:t>
            </a:r>
            <a:r>
              <a:rPr lang="pt-BR" dirty="0" smtClean="0"/>
              <a:t> ou grandes empresas, temos necessidade cada vez</a:t>
            </a:r>
            <a:r>
              <a:rPr lang="pt-BR" baseline="0" dirty="0" smtClean="0"/>
              <a:t> maior de profissionais que façam mais com menos, que tragam soluções realmente novas, diferenciadas e que gerem grande valor para a sociedade e para as empresas. Esses são perfis empreendedores e inovadores para os quais os engenheiros tem normalmente todas as qualidades analíticas e quantitativas, mas lhes faltam as de negócios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FBC1-5EBA-4E8E-AFE4-C6B66FF6A2BE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157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9621" indent="-28447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7878" indent="-227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3030" indent="-227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8181" indent="-227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3333" indent="-227576" defTabSz="90872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8484" indent="-227576" defTabSz="90872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3636" indent="-227576" defTabSz="90872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8787" indent="-227576" defTabSz="90872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8723" fontAlgn="base">
              <a:spcBef>
                <a:spcPct val="0"/>
              </a:spcBef>
              <a:spcAft>
                <a:spcPct val="0"/>
              </a:spcAft>
              <a:defRPr/>
            </a:pPr>
            <a:fld id="{881EFF43-CED2-49F3-844F-CABD2828BCB6}" type="slidenum">
              <a:rPr lang="en-US" smtClean="0"/>
              <a:pPr defTabSz="908723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 Universidades ainda tem estruturas de gestão que tornam muito complexo, lento e burocrático o processo de início e manutenção de parcerias e projetos entre Universidades e Empresas. Especialmente as pequenas empresas tem velocidade e agilidade</a:t>
            </a:r>
            <a:r>
              <a:rPr lang="pt-BR" baseline="0" dirty="0" smtClean="0"/>
              <a:t> para encontrar soluções “boas o suficiente” de formas alternativas e não tem recursos para investir nesse processo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FBC1-5EBA-4E8E-AFE4-C6B66FF6A2BE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 entanto, pelo histórico da Embraco de mais de 30 anos de parceria</a:t>
            </a:r>
            <a:r>
              <a:rPr lang="pt-BR" baseline="0" dirty="0" smtClean="0"/>
              <a:t> bem sucedida com universidades, especialmente com a UFSC, não poderíamos deixar de mencionar que não só é viável encontrar modelos que funcionem a contento, mas também o imenso valor potencial que existe nesse tipo de parceria, seus benefícios para ambos os lados. Se resolvidos os desafios, esse mesmo benefício pode ser replicado nacionalmente em todas as universidades e com todas as empresas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FBC1-5EBA-4E8E-AFE4-C6B66FF6A2BE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157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9621" indent="-28447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7878" indent="-227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3030" indent="-227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8181" indent="-227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3333" indent="-227576" defTabSz="90872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8484" indent="-227576" defTabSz="90872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3636" indent="-227576" defTabSz="90872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8787" indent="-227576" defTabSz="90872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8723" fontAlgn="base">
              <a:spcBef>
                <a:spcPct val="0"/>
              </a:spcBef>
              <a:spcAft>
                <a:spcPct val="0"/>
              </a:spcAft>
              <a:defRPr/>
            </a:pPr>
            <a:fld id="{881EFF43-CED2-49F3-844F-CABD2828BCB6}" type="slidenum">
              <a:rPr lang="en-US" smtClean="0"/>
              <a:pPr defTabSz="908723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FBC1-5EBA-4E8E-AFE4-C6B66FF6A2BE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157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9621" indent="-28447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7878" indent="-227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3030" indent="-227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8181" indent="-227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3333" indent="-227576" defTabSz="90872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8484" indent="-227576" defTabSz="90872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3636" indent="-227576" defTabSz="90872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8787" indent="-227576" defTabSz="90872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8723" fontAlgn="base">
              <a:spcBef>
                <a:spcPct val="0"/>
              </a:spcBef>
              <a:spcAft>
                <a:spcPct val="0"/>
              </a:spcAft>
              <a:defRPr/>
            </a:pPr>
            <a:fld id="{881EFF43-CED2-49F3-844F-CABD2828BCB6}" type="slidenum">
              <a:rPr lang="en-US" smtClean="0"/>
              <a:pPr defTabSz="908723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FBC1-5EBA-4E8E-AFE4-C6B66FF6A2BE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Há uma série</a:t>
            </a:r>
            <a:r>
              <a:rPr lang="pt-BR" baseline="0" dirty="0" smtClean="0"/>
              <a:t> de tendências globais que se aplicarão ao Brasil, dentre elas:</a:t>
            </a:r>
          </a:p>
          <a:p>
            <a:pPr>
              <a:buFontTx/>
              <a:buChar char="-"/>
            </a:pPr>
            <a:r>
              <a:rPr lang="pt-BR" baseline="0" dirty="0" smtClean="0"/>
              <a:t>Produtos se </a:t>
            </a:r>
            <a:r>
              <a:rPr lang="pt-BR" baseline="0" dirty="0" err="1" smtClean="0"/>
              <a:t>comoditizando</a:t>
            </a:r>
            <a:r>
              <a:rPr lang="pt-BR" baseline="0" dirty="0" smtClean="0"/>
              <a:t> ou sendo copiados mais rapidamente, reduzindo o diferencial de empresas</a:t>
            </a:r>
          </a:p>
          <a:p>
            <a:pPr>
              <a:buFontTx/>
              <a:buChar char="-"/>
            </a:pPr>
            <a:r>
              <a:rPr lang="pt-BR" dirty="0" smtClean="0"/>
              <a:t>Perfil da população mudando,</a:t>
            </a:r>
            <a:r>
              <a:rPr lang="pt-BR" baseline="0" dirty="0" smtClean="0"/>
              <a:t> seja com envelhecimento ou com demandas de consumo diferente pela falta de tempo e espaço físico</a:t>
            </a:r>
          </a:p>
          <a:p>
            <a:pPr>
              <a:buFontTx/>
              <a:buChar char="-"/>
            </a:pPr>
            <a:r>
              <a:rPr lang="pt-BR" baseline="0" dirty="0" smtClean="0"/>
              <a:t>Recursos cada vez mais limitados, pela indisponibilidade real ou impacto ambiental</a:t>
            </a:r>
          </a:p>
          <a:p>
            <a:pPr>
              <a:buFontTx/>
              <a:buChar char="-"/>
            </a:pPr>
            <a:r>
              <a:rPr lang="pt-BR" baseline="0" dirty="0" smtClean="0"/>
              <a:t>Globalização acentuada, reduzindo barreiras de informação e geográficas, tornando concorrência (empresas e profissionais) direta entre alguém em Florianópolis, Berlin ou Xangai; mas também permitindo acesso a muito mais informação gerada em qualquer lugar do mundo</a:t>
            </a:r>
          </a:p>
          <a:p>
            <a:pPr>
              <a:buFontTx/>
              <a:buChar char="-"/>
            </a:pPr>
            <a:endParaRPr lang="pt-BR" baseline="0" dirty="0" smtClean="0"/>
          </a:p>
          <a:p>
            <a:pPr>
              <a:buFontTx/>
              <a:buChar char="-"/>
            </a:pPr>
            <a:r>
              <a:rPr lang="pt-BR" baseline="0" dirty="0" smtClean="0"/>
              <a:t>Na Industria</a:t>
            </a:r>
          </a:p>
          <a:p>
            <a:pPr marL="338138" fontAlgn="base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Eficiência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nas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interações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entre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diversas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áreas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intra e extra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empresa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será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cada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vez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mais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importante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, face a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necessidade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de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diferenciação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e a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importância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que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a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velocidade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tem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neste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aspecto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(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simplicidade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habilidades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hoje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consideradas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extra-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engenharia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)</a:t>
            </a:r>
          </a:p>
          <a:p>
            <a:pPr marL="338138" fontAlgn="base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Recursos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computacionais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continuarão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a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ter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a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relação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custo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/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benefício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diminuída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(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simulação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)</a:t>
            </a:r>
          </a:p>
          <a:p>
            <a:pPr marL="338138" fontAlgn="base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Em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um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ambiente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com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acesso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muito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fácil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à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informação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e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fácil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acesso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à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simulação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, o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entendimento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dos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fenômenos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físicos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é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mais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importante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que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o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conhecimento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de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fórmulas</a:t>
            </a:r>
            <a:endParaRPr lang="en-US" sz="1200" kern="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 marL="338138" fontAlgn="base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Correlação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com a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realidade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do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dia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-a-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dia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do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engenheiro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deve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ser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fator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determinante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do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que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deve</a:t>
            </a:r>
            <a:r>
              <a:rPr lang="en-US" sz="1200" kern="0" dirty="0" smtClean="0">
                <a:solidFill>
                  <a:srgbClr val="595959"/>
                </a:solidFill>
                <a:latin typeface="Arial"/>
                <a:cs typeface="Arial"/>
              </a:rPr>
              <a:t> ser </a:t>
            </a:r>
            <a:r>
              <a:rPr lang="en-US" sz="1200" kern="0" dirty="0" err="1" smtClean="0">
                <a:solidFill>
                  <a:srgbClr val="595959"/>
                </a:solidFill>
                <a:latin typeface="Arial"/>
                <a:cs typeface="Arial"/>
              </a:rPr>
              <a:t>mandatório</a:t>
            </a:r>
            <a:endParaRPr lang="en-US" sz="1200" kern="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>
              <a:buFontTx/>
              <a:buChar char="-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FBC1-5EBA-4E8E-AFE4-C6B66FF6A2BE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Na Embraco, temos nossa leitura dessas tendências para o negócio, que nos leva a crer que alguns aspectos serão extremamente importantes para o sucesso do nosso negócio nos próximos anos</a:t>
            </a:r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Com</a:t>
            </a:r>
            <a:r>
              <a:rPr lang="pt-BR" baseline="0" dirty="0" smtClean="0">
                <a:solidFill>
                  <a:srgbClr val="FF0000"/>
                </a:solidFill>
              </a:rPr>
              <a:t> base nesse planejamento, definimos áreas de pesquisa, competências necessárias e potenciais produtos a serem desenvolvidos.</a:t>
            </a:r>
          </a:p>
          <a:p>
            <a:r>
              <a:rPr lang="pt-BR" baseline="0" dirty="0" smtClean="0">
                <a:solidFill>
                  <a:srgbClr val="FF0000"/>
                </a:solidFill>
              </a:rPr>
              <a:t>Sustentabilidade: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Produtos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menores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com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foco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na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redução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de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materia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prima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cada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vez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mais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escassa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dirty="0" err="1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Ecomarketing</a:t>
            </a:r>
            <a:r>
              <a:rPr lang="en-US" sz="1200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, com </a:t>
            </a:r>
            <a:r>
              <a:rPr lang="en-US" sz="1200" dirty="0" err="1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tecnologias</a:t>
            </a:r>
            <a:r>
              <a:rPr lang="en-US" sz="1200" baseline="0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que</a:t>
            </a:r>
            <a:r>
              <a:rPr lang="en-US" sz="1200" baseline="0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mostram</a:t>
            </a:r>
            <a:r>
              <a:rPr lang="en-US" sz="1200" baseline="0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ao</a:t>
            </a:r>
            <a:r>
              <a:rPr lang="en-US" sz="1200" baseline="0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cliente</a:t>
            </a:r>
            <a:r>
              <a:rPr lang="en-US" sz="1200" baseline="0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aspectos</a:t>
            </a:r>
            <a:r>
              <a:rPr lang="en-US" sz="1200" baseline="0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de </a:t>
            </a:r>
            <a:r>
              <a:rPr lang="en-US" sz="1200" baseline="0" dirty="0" err="1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sustentabilidade</a:t>
            </a:r>
            <a:r>
              <a:rPr lang="en-US" sz="1200" baseline="0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ambiental</a:t>
            </a:r>
            <a:endParaRPr lang="en-US" sz="1200" dirty="0" smtClean="0">
              <a:solidFill>
                <a:srgbClr val="FF0000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dirty="0" err="1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Uso</a:t>
            </a:r>
            <a:r>
              <a:rPr lang="en-US" sz="1200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de </a:t>
            </a:r>
            <a:r>
              <a:rPr lang="en-US" sz="1200" dirty="0" err="1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materiais</a:t>
            </a:r>
            <a:r>
              <a:rPr lang="en-US" sz="1200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renovaveis</a:t>
            </a:r>
            <a:r>
              <a:rPr lang="en-US" sz="1200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e </a:t>
            </a:r>
            <a:r>
              <a:rPr lang="en-US" sz="1200" dirty="0" err="1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ambientalmente</a:t>
            </a:r>
            <a:r>
              <a:rPr lang="en-US" sz="1200" baseline="0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corretos</a:t>
            </a:r>
            <a:endParaRPr lang="en-US" sz="1200" dirty="0" smtClean="0">
              <a:solidFill>
                <a:srgbClr val="FF0000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Cadeia produtiva com baixo impacto ambiental</a:t>
            </a:r>
          </a:p>
          <a:p>
            <a:endParaRPr lang="pt-BR" baseline="0" dirty="0" smtClean="0">
              <a:solidFill>
                <a:srgbClr val="FF0000"/>
              </a:solidFill>
            </a:endParaRPr>
          </a:p>
          <a:p>
            <a:r>
              <a:rPr lang="pt-BR" baseline="0" dirty="0" smtClean="0">
                <a:solidFill>
                  <a:srgbClr val="FF0000"/>
                </a:solidFill>
              </a:rPr>
              <a:t>Conectividade: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Eletronica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e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Controles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integrando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eletrodomesticos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e se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comunicando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cada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vez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mais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com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usuários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e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rede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elétrica</a:t>
            </a:r>
            <a:endParaRPr lang="en-US" sz="1200" baseline="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Equipamentos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que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antecipam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e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gerenciam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manutenção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Inteligencia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na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coleta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de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tratamento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de dados de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uso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para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melhor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optimização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de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funcionamento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;</a:t>
            </a:r>
          </a:p>
          <a:p>
            <a:endParaRPr lang="pt-BR" baseline="0" dirty="0" smtClean="0">
              <a:solidFill>
                <a:srgbClr val="FF0000"/>
              </a:solidFill>
            </a:endParaRPr>
          </a:p>
          <a:p>
            <a:r>
              <a:rPr lang="pt-BR" baseline="0" dirty="0" smtClean="0">
                <a:solidFill>
                  <a:srgbClr val="FF0000"/>
                </a:solidFill>
              </a:rPr>
              <a:t>Eficiência energética: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Necessidade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de </a:t>
            </a: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flexibilidade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e </a:t>
            </a: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adaptaçã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o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de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produtos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a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diferentes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fontes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de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energia</a:t>
            </a: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Preço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da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energia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elétrica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sofrerá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variação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ao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longo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do dia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Eletrodomesticos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que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puderem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optimizar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seu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funcionamento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terão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vantagens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pt-BR" sz="12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baseline="0" dirty="0" smtClean="0">
                <a:solidFill>
                  <a:srgbClr val="FF0000"/>
                </a:solidFill>
              </a:rPr>
              <a:t>Além de produtos, a estrutura organizacional da empresa também precisa ser cada vez mais eficiente;</a:t>
            </a:r>
          </a:p>
          <a:p>
            <a:endParaRPr lang="pt-BR" baseline="0" dirty="0" smtClean="0">
              <a:solidFill>
                <a:srgbClr val="FF0000"/>
              </a:solidFill>
            </a:endParaRPr>
          </a:p>
          <a:p>
            <a:r>
              <a:rPr lang="pt-BR" baseline="0" dirty="0" smtClean="0">
                <a:solidFill>
                  <a:srgbClr val="FF0000"/>
                </a:solidFill>
              </a:rPr>
              <a:t>Custo:</a:t>
            </a:r>
          </a:p>
          <a:p>
            <a:pPr marL="0" marR="0" indent="0" algn="l" defTabSz="914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Busca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de </a:t>
            </a: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soluções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inovadoras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de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baixissimo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custo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para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mercados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antes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não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considerados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africa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india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…)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Redução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de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tamanho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com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foco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em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redução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de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Materia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prima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sem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redução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de performance</a:t>
            </a: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baseline="0" dirty="0" smtClean="0">
                <a:solidFill>
                  <a:srgbClr val="FF0000"/>
                </a:solidFill>
              </a:rPr>
              <a:t>Processos de fabricação modulares de baixo investimento, cada vez mais simples que possam ser facilmente transferidos; </a:t>
            </a:r>
          </a:p>
          <a:p>
            <a:endParaRPr lang="pt-BR" baseline="0" dirty="0" smtClean="0">
              <a:solidFill>
                <a:srgbClr val="FF0000"/>
              </a:solidFill>
            </a:endParaRPr>
          </a:p>
          <a:p>
            <a:r>
              <a:rPr lang="pt-BR" baseline="0" dirty="0" smtClean="0">
                <a:solidFill>
                  <a:srgbClr val="FF0000"/>
                </a:solidFill>
              </a:rPr>
              <a:t>Qualidade e Segurança:;</a:t>
            </a:r>
          </a:p>
          <a:p>
            <a:pPr marL="0" marR="0" indent="0" algn="l" defTabSz="914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dirty="0" err="1" smtClean="0">
                <a:solidFill>
                  <a:srgbClr val="9EA117"/>
                </a:solidFill>
                <a:effectLst/>
              </a:rPr>
              <a:t>Competencia</a:t>
            </a:r>
            <a:r>
              <a:rPr lang="en-US" b="0" dirty="0" smtClean="0">
                <a:solidFill>
                  <a:srgbClr val="9EA117"/>
                </a:solidFill>
                <a:effectLst/>
              </a:rPr>
              <a:t> </a:t>
            </a:r>
            <a:r>
              <a:rPr lang="en-US" b="0" baseline="0" dirty="0" err="1" smtClean="0">
                <a:solidFill>
                  <a:srgbClr val="9EA117"/>
                </a:solidFill>
                <a:effectLst/>
              </a:rPr>
              <a:t>técnica</a:t>
            </a:r>
            <a:r>
              <a:rPr lang="en-US" b="0" baseline="0" dirty="0" smtClean="0">
                <a:solidFill>
                  <a:srgbClr val="9EA117"/>
                </a:solidFill>
                <a:effectLst/>
              </a:rPr>
              <a:t>, </a:t>
            </a:r>
            <a:r>
              <a:rPr lang="en-US" b="0" baseline="0" dirty="0" err="1" smtClean="0">
                <a:solidFill>
                  <a:srgbClr val="9EA117"/>
                </a:solidFill>
                <a:effectLst/>
              </a:rPr>
              <a:t>flexibilidade</a:t>
            </a:r>
            <a:r>
              <a:rPr lang="en-US" b="0" baseline="0" dirty="0" smtClean="0">
                <a:solidFill>
                  <a:srgbClr val="9EA117"/>
                </a:solidFill>
                <a:effectLst/>
              </a:rPr>
              <a:t>, performance e </a:t>
            </a:r>
            <a:r>
              <a:rPr lang="en-US" b="0" baseline="0" dirty="0" err="1" smtClean="0">
                <a:solidFill>
                  <a:srgbClr val="9EA117"/>
                </a:solidFill>
                <a:effectLst/>
              </a:rPr>
              <a:t>confiabilidade</a:t>
            </a:r>
            <a:r>
              <a:rPr lang="en-US" b="0" baseline="0" dirty="0" smtClean="0">
                <a:solidFill>
                  <a:srgbClr val="9EA117"/>
                </a:solidFill>
                <a:effectLst/>
              </a:rPr>
              <a:t> dos </a:t>
            </a:r>
            <a:r>
              <a:rPr lang="en-US" b="0" baseline="0" dirty="0" err="1" smtClean="0">
                <a:solidFill>
                  <a:srgbClr val="9EA117"/>
                </a:solidFill>
                <a:effectLst/>
              </a:rPr>
              <a:t>processos</a:t>
            </a:r>
            <a:r>
              <a:rPr lang="en-US" b="0" baseline="0" dirty="0" smtClean="0">
                <a:solidFill>
                  <a:srgbClr val="9EA117"/>
                </a:solidFill>
                <a:effectLst/>
              </a:rPr>
              <a:t> e </a:t>
            </a:r>
            <a:r>
              <a:rPr lang="en-US" b="0" baseline="0" dirty="0" err="1" smtClean="0">
                <a:solidFill>
                  <a:srgbClr val="9EA117"/>
                </a:solidFill>
                <a:effectLst/>
              </a:rPr>
              <a:t>produtos</a:t>
            </a:r>
            <a:endParaRPr lang="en-US" b="0" baseline="0" dirty="0" smtClean="0">
              <a:solidFill>
                <a:srgbClr val="9EA117"/>
              </a:solidFill>
              <a:effectLst/>
            </a:endParaRPr>
          </a:p>
          <a:p>
            <a:pPr marL="0" marR="0" indent="0" algn="l" defTabSz="914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Produtos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podem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ter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soluções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complexas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mas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devem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ter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fácil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operação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especialmente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para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idosos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e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leigos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;</a:t>
            </a:r>
            <a:endParaRPr lang="pt-BR" sz="1200" dirty="0" smtClean="0">
              <a:latin typeface="Tahoma" pitchFamily="34" charset="0"/>
              <a:cs typeface="Tahoma" pitchFamily="34" charset="0"/>
            </a:endParaRPr>
          </a:p>
          <a:p>
            <a:pPr marL="0" marR="0" indent="0" algn="l" defTabSz="914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Preservação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de comida com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tecnologias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diferentes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 de </a:t>
            </a:r>
            <a:r>
              <a:rPr lang="en-US" sz="1200" baseline="0" dirty="0" err="1" smtClean="0">
                <a:latin typeface="Tahoma" pitchFamily="34" charset="0"/>
                <a:cs typeface="Tahoma" pitchFamily="34" charset="0"/>
              </a:rPr>
              <a:t>refrigeradores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;</a:t>
            </a:r>
          </a:p>
          <a:p>
            <a:pPr marL="0" marR="0" indent="0" algn="l" defTabSz="914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FBC1-5EBA-4E8E-AFE4-C6B66FF6A2BE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FBC1-5EBA-4E8E-AFE4-C6B66FF6A2BE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Estatísticas apontam que menos da metade*</a:t>
            </a:r>
            <a:r>
              <a:rPr lang="pt-BR" baseline="0" dirty="0" smtClean="0"/>
              <a:t> dos engenheiros trabalham em seu campo original de formação, portanto é importante preparar o profissional com aspectos técnicos, mas também comportamentais. </a:t>
            </a:r>
          </a:p>
          <a:p>
            <a:r>
              <a:rPr lang="pt-BR" baseline="0" dirty="0" smtClean="0"/>
              <a:t>Mesmo para os profissionais que trabalham na área técnica, habilidades de identificação de problema e suas restrições para uma solução simples, comunicação com outros membros do time e foco em atividades e assuntos que tenham alta relevância e impacto nos negócios  são essenciais</a:t>
            </a:r>
          </a:p>
          <a:p>
            <a:r>
              <a:rPr lang="pt-BR" baseline="0" dirty="0" smtClean="0"/>
              <a:t>E tudo isso precisa ser feito cada vez com mais agilidade, assertividade e implementação de forma prática e efetiva em custos</a:t>
            </a:r>
          </a:p>
          <a:p>
            <a:pPr>
              <a:buFont typeface="Arial" charset="0"/>
              <a:buNone/>
            </a:pPr>
            <a:r>
              <a:rPr lang="pt-BR" dirty="0" smtClean="0"/>
              <a:t>* IPEA - “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Censo de 2010, a pesquisa verificou que 59% dos engenheiros, por exemplo, trabalham em setores não típicos, como mercado financeiro e ensino” (</a:t>
            </a:r>
            <a:r>
              <a:rPr lang="pt-BR" dirty="0" smtClean="0"/>
              <a:t>http://computerworld.com.br/carreira/2013/12/20/quase-60-dos-engenheiros-ocupam-funcoes-fora-de-sua-area-de-atuacao)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B4406-1C04-4525-BCDB-F21865F2E38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 exemplificar</a:t>
            </a:r>
            <a:r>
              <a:rPr lang="pt-BR" baseline="0" dirty="0" smtClean="0"/>
              <a:t> as mudanças necessárias na preparação dos futuros profissionais, tomemos como exemplo o MIT (</a:t>
            </a:r>
            <a:r>
              <a:rPr lang="pt-BR" baseline="0" dirty="0" err="1" smtClean="0"/>
              <a:t>Mass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Ints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of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Tech</a:t>
            </a:r>
            <a:r>
              <a:rPr lang="pt-BR" baseline="0" dirty="0" smtClean="0"/>
              <a:t>) que faz </a:t>
            </a:r>
            <a:r>
              <a:rPr lang="pt-BR" baseline="0" dirty="0" err="1" smtClean="0"/>
              <a:t>hackathons</a:t>
            </a:r>
            <a:r>
              <a:rPr lang="pt-BR" baseline="0" dirty="0" smtClean="0"/>
              <a:t> para resolver problemas de saúde e medicina.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FBC1-5EBA-4E8E-AFE4-C6B66FF6A2BE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FBC1-5EBA-4E8E-AFE4-C6B66FF6A2BE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5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6.bin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1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1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1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1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1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8.bin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2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2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2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2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2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2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2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2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2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2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0.bin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2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2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2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2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3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3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3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3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7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2.bin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9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3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3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3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3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3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3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3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4.bin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4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4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4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4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4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4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7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4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4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7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7.xml"/></Relationships>
</file>

<file path=ppt/slideLayouts/_rels/slideLayout4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6.bin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4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8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4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4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8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4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8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5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5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5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5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42.xml"/></Relationships>
</file>

<file path=ppt/slideLayouts/_rels/slideLayout5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8.bin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44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9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5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5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9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5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5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9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5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5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9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5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5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9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5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5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5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0.bin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9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2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0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6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6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6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6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6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6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0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6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6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6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6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6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6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52.xml"/></Relationships>
</file>

<file path=ppt/slideLayouts/_rels/slideLayout6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2.bin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54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8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1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6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6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1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7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7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1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7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7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1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7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7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1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7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7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7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7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igura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 r="391"/>
          <a:stretch>
            <a:fillRect/>
          </a:stretch>
        </p:blipFill>
        <p:spPr bwMode="auto">
          <a:xfrm>
            <a:off x="5441955" y="5176853"/>
            <a:ext cx="32385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6386" name="think-cell Slide" r:id="rId4" imgW="0" imgH="0" progId="">
              <p:embed/>
            </p:oleObj>
          </a:graphicData>
        </a:graphic>
      </p:graphicFrame>
      <p:pic>
        <p:nvPicPr>
          <p:cNvPr id="13" name="Picture 7" descr="logo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8"/>
          <p:cNvCxnSpPr/>
          <p:nvPr userDrawn="1"/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Texto 16"/>
          <p:cNvSpPr>
            <a:spLocks noGrp="1"/>
          </p:cNvSpPr>
          <p:nvPr>
            <p:ph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18" name="Espaço Reservado para Número de Slide 4"/>
          <p:cNvSpPr txBox="1">
            <a:spLocks noGrp="1"/>
          </p:cNvSpPr>
          <p:nvPr userDrawn="1">
            <p:custDataLst>
              <p:tags r:id="rId2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19" name="Picture 7" descr="logo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568876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J.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FETTIG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/ M.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TODMAN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VISIT</a:t>
            </a:r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3862" y="8951970"/>
            <a:ext cx="1173198" cy="63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52566" y="9067255"/>
            <a:ext cx="1458336" cy="408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395" y="8941107"/>
            <a:ext cx="1671644" cy="5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9151" y="9019393"/>
            <a:ext cx="1530164" cy="5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65814" y="8869335"/>
            <a:ext cx="1360389" cy="73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44358" y="8878034"/>
            <a:ext cx="1153609" cy="72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87579" y="9043329"/>
            <a:ext cx="1319033" cy="4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245674" y="8928060"/>
            <a:ext cx="1160139" cy="6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9532" y="9043334"/>
            <a:ext cx="1044777" cy="3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69734" y="8891094"/>
            <a:ext cx="1042600" cy="6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929" y="8878036"/>
            <a:ext cx="1253733" cy="6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2810" y="9058545"/>
            <a:ext cx="1393038" cy="2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37009" y="9073771"/>
            <a:ext cx="1686880" cy="2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02617" y="9099865"/>
            <a:ext cx="1044777" cy="2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839589" y="8925890"/>
            <a:ext cx="999069" cy="5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098281" y="9025929"/>
            <a:ext cx="1221085" cy="34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2390" y="9913297"/>
            <a:ext cx="4468602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4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4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3795" y="110933"/>
            <a:ext cx="2261508" cy="115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14" y="347864"/>
            <a:ext cx="10852386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1391373"/>
            <a:ext cx="9575634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10446155" y="1391373"/>
            <a:ext cx="2959742" cy="8348211"/>
          </a:xfrm>
          <a:prstGeom prst="rect">
            <a:avLst/>
          </a:prstGeom>
        </p:spPr>
        <p:txBody>
          <a:bodyPr lIns="135229" tIns="67616" rIns="135229" bIns="67616"/>
          <a:lstStyle>
            <a:lvl1pPr marL="0" indent="0">
              <a:defRPr sz="23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2874724" y="9913297"/>
            <a:ext cx="5310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735106" y="9140536"/>
            <a:ext cx="12119463" cy="743995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39154" tIns="69579" rIns="139154" bIns="69579" anchor="ctr"/>
          <a:lstStyle>
            <a:lvl1pPr marL="521830" indent="-52183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7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522307" y="384082"/>
            <a:ext cx="11490760" cy="1178799"/>
          </a:xfrm>
          <a:prstGeom prst="rect">
            <a:avLst/>
          </a:prstGeom>
        </p:spPr>
        <p:txBody>
          <a:bodyPr lIns="139154" tIns="69579" rIns="139154" bIns="69579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522397" y="9913297"/>
            <a:ext cx="4525194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10449961" y="2087938"/>
            <a:ext cx="2960203" cy="29622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29" tIns="67616" rIns="135229" bIns="67616" anchor="ctr"/>
          <a:lstStyle/>
          <a:p>
            <a:pPr algn="ctr" defTabSz="13916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10621920" y="2268465"/>
            <a:ext cx="2618474" cy="217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10621920" y="3895297"/>
            <a:ext cx="2618474" cy="434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10446151" y="2448810"/>
            <a:ext cx="2966705" cy="1224404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600" cap="all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10446151" y="4062798"/>
            <a:ext cx="2966705" cy="811632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200" cap="none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2087056"/>
            <a:ext cx="9575634" cy="2963615"/>
          </a:xfrm>
          <a:prstGeom prst="rect">
            <a:avLst/>
          </a:prstGeom>
        </p:spPr>
        <p:txBody>
          <a:bodyPr lIns="135229" tIns="67616" rIns="135229" bIns="67616" anchor="ctr"/>
          <a:lstStyle>
            <a:lvl1pPr algn="r">
              <a:defRPr sz="41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67193" y="8725792"/>
            <a:ext cx="2198388" cy="75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77336" y="8530049"/>
            <a:ext cx="1935015" cy="114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0151" y="8682294"/>
            <a:ext cx="2550999" cy="8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23645" y="7122865"/>
            <a:ext cx="2270216" cy="122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90074" y="7138096"/>
            <a:ext cx="1919779" cy="120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85" y="7233791"/>
            <a:ext cx="2783898" cy="9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2397" y="8564844"/>
            <a:ext cx="1952429" cy="10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52811" y="8756240"/>
            <a:ext cx="2429109" cy="678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7"/>
            <a:ext cx="12883579" cy="5565476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3862" y="8951970"/>
            <a:ext cx="1173198" cy="63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52566" y="9067255"/>
            <a:ext cx="1458336" cy="408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395" y="8941107"/>
            <a:ext cx="1671644" cy="5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9151" y="9019393"/>
            <a:ext cx="1530164" cy="5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65814" y="8869335"/>
            <a:ext cx="1360389" cy="73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44358" y="8878034"/>
            <a:ext cx="1153609" cy="72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87579" y="9043329"/>
            <a:ext cx="1319033" cy="4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245674" y="8928060"/>
            <a:ext cx="1160139" cy="6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9532" y="9043334"/>
            <a:ext cx="1044777" cy="3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69734" y="8891094"/>
            <a:ext cx="1042600" cy="6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929" y="8878036"/>
            <a:ext cx="1253733" cy="6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2810" y="9058545"/>
            <a:ext cx="1393038" cy="2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37009" y="9073771"/>
            <a:ext cx="1686880" cy="2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02617" y="9099865"/>
            <a:ext cx="1044777" cy="2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839589" y="8925890"/>
            <a:ext cx="999069" cy="5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098281" y="9025929"/>
            <a:ext cx="1221085" cy="34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342900" y="914400"/>
            <a:ext cx="8458200" cy="548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40" y="367172"/>
            <a:ext cx="12535376" cy="596647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14946" y="10004656"/>
            <a:ext cx="4409833" cy="395835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98777" y="10004642"/>
            <a:ext cx="626868" cy="278391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2390" y="9913297"/>
            <a:ext cx="4468602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4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4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3795" y="110933"/>
            <a:ext cx="2261508" cy="115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14" y="347864"/>
            <a:ext cx="10852386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1391373"/>
            <a:ext cx="9575634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10446155" y="1391373"/>
            <a:ext cx="2959742" cy="8348211"/>
          </a:xfrm>
          <a:prstGeom prst="rect">
            <a:avLst/>
          </a:prstGeom>
        </p:spPr>
        <p:txBody>
          <a:bodyPr lIns="135229" tIns="67616" rIns="135229" bIns="67616"/>
          <a:lstStyle>
            <a:lvl1pPr marL="0" indent="0">
              <a:defRPr sz="23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2874724" y="9913297"/>
            <a:ext cx="5310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67554" y="439336"/>
            <a:ext cx="12980303" cy="490970"/>
          </a:xfrm>
          <a:prstGeom prst="rect">
            <a:avLst/>
          </a:prstGeom>
        </p:spPr>
        <p:txBody>
          <a:bodyPr lIns="139148" tIns="69576" rIns="139148" bIns="69576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32140" y="1611189"/>
            <a:ext cx="12883579" cy="7710500"/>
          </a:xfrm>
          <a:prstGeom prst="rect">
            <a:avLst/>
          </a:prstGeom>
        </p:spPr>
        <p:txBody>
          <a:bodyPr lIns="139148" tIns="69576" rIns="139148" bIns="69576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735106" y="9140536"/>
            <a:ext cx="12119463" cy="743995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39154" tIns="69579" rIns="139154" bIns="69579" anchor="ctr"/>
          <a:lstStyle>
            <a:lvl1pPr marL="521830" indent="-52183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7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522307" y="384082"/>
            <a:ext cx="11490760" cy="1178799"/>
          </a:xfrm>
          <a:prstGeom prst="rect">
            <a:avLst/>
          </a:prstGeom>
        </p:spPr>
        <p:txBody>
          <a:bodyPr lIns="139154" tIns="69579" rIns="139154" bIns="69579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423278" y="8036462"/>
            <a:ext cx="3666553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8467108" y="1692637"/>
            <a:ext cx="2398514" cy="2401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597" tIns="54799" rIns="109597" bIns="54799" anchor="ctr"/>
          <a:lstStyle/>
          <a:p>
            <a:pPr algn="ctr" defTabSz="11278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8606446" y="1838979"/>
            <a:ext cx="2121627" cy="176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8606446" y="3157819"/>
            <a:ext cx="2121627" cy="352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8464023" y="1985190"/>
            <a:ext cx="2403782" cy="992594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2100" cap="all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464023" y="3293609"/>
            <a:ext cx="2403782" cy="657970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691922"/>
            <a:ext cx="7758687" cy="2402530"/>
          </a:xfrm>
          <a:prstGeom prst="rect">
            <a:avLst/>
          </a:prstGeom>
        </p:spPr>
        <p:txBody>
          <a:bodyPr lIns="109597" tIns="54799" rIns="109597" bIns="54799" anchor="ctr"/>
          <a:lstStyle>
            <a:lvl1pPr algn="r">
              <a:defRPr sz="33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1591" y="7073787"/>
            <a:ext cx="1781250" cy="61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99545" y="6915101"/>
            <a:ext cx="1567852" cy="9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960" y="7038514"/>
            <a:ext cx="2066955" cy="6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06310" y="5774343"/>
            <a:ext cx="1839450" cy="9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3469" y="5786679"/>
            <a:ext cx="1555507" cy="9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57438" y="5864269"/>
            <a:ext cx="2255662" cy="8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3270" y="6943308"/>
            <a:ext cx="1581962" cy="86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61236" y="7098458"/>
            <a:ext cx="1968193" cy="550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5"/>
            <a:ext cx="10438960" cy="4511794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45764" y="7257154"/>
            <a:ext cx="950587" cy="5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4873" y="7350589"/>
            <a:ext cx="1181621" cy="3314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3276" y="7248335"/>
            <a:ext cx="1354455" cy="4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44837" y="7311800"/>
            <a:ext cx="1239820" cy="4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3314" y="7190151"/>
            <a:ext cx="1102259" cy="5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0545" y="7197204"/>
            <a:ext cx="934715" cy="5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66830" y="7331194"/>
            <a:ext cx="1068750" cy="3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922089" y="7237747"/>
            <a:ext cx="940006" cy="55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6161" y="7331212"/>
            <a:ext cx="846534" cy="2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22620" y="7207783"/>
            <a:ext cx="844770" cy="50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70" y="7197195"/>
            <a:ext cx="1015841" cy="53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61239" y="7343546"/>
            <a:ext cx="1128713" cy="2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65872" y="7355883"/>
            <a:ext cx="1366800" cy="2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03651" y="7377036"/>
            <a:ext cx="846534" cy="16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82812" y="7235990"/>
            <a:ext cx="809499" cy="44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71905" y="7317089"/>
            <a:ext cx="989388" cy="276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87" y="297657"/>
            <a:ext cx="10156827" cy="483687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99264" y="8110518"/>
            <a:ext cx="3573081" cy="320894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2307" y="8110508"/>
            <a:ext cx="507921" cy="22568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23274" y="8036462"/>
            <a:ext cx="3620699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2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2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64263" y="89931"/>
            <a:ext cx="1832394" cy="93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10" y="282000"/>
            <a:ext cx="8793179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127949"/>
            <a:ext cx="7758687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8464026" y="1127949"/>
            <a:ext cx="2398140" cy="6767690"/>
          </a:xfrm>
          <a:prstGeom prst="rect">
            <a:avLst/>
          </a:prstGeom>
        </p:spPr>
        <p:txBody>
          <a:bodyPr lIns="109597" tIns="54799" rIns="109597" bIns="54799"/>
          <a:lstStyle>
            <a:lvl1pPr marL="0" indent="0">
              <a:defRPr sz="19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0431790" y="8036462"/>
            <a:ext cx="430321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97817" y="356162"/>
            <a:ext cx="10517331" cy="398017"/>
          </a:xfrm>
          <a:prstGeom prst="rect">
            <a:avLst/>
          </a:prstGeom>
        </p:spPr>
        <p:txBody>
          <a:bodyPr lIns="112772" tIns="56388" rIns="112772" bIns="56388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88090" y="1306154"/>
            <a:ext cx="10438960" cy="6250713"/>
          </a:xfrm>
          <a:prstGeom prst="rect">
            <a:avLst/>
          </a:prstGeom>
        </p:spPr>
        <p:txBody>
          <a:bodyPr lIns="112772" tIns="56388" rIns="112772" bIns="56388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95623" y="7410009"/>
            <a:ext cx="9819833" cy="603139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12779" tIns="56391" rIns="112779" bIns="56391" anchor="ctr"/>
          <a:lstStyle>
            <a:lvl1pPr marL="422919" indent="-422919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2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423201" y="311364"/>
            <a:ext cx="9310424" cy="955623"/>
          </a:xfrm>
          <a:prstGeom prst="rect">
            <a:avLst/>
          </a:prstGeom>
        </p:spPr>
        <p:txBody>
          <a:bodyPr lIns="112779" tIns="56391" rIns="112779" bIns="56391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5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-7936"/>
            <a:ext cx="9144000" cy="6367463"/>
          </a:xfrm>
          <a:prstGeom prst="rect">
            <a:avLst/>
          </a:prstGeom>
          <a:solidFill>
            <a:srgbClr val="C6DE8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7" tIns="45705" rIns="91407" bIns="45705" anchor="ctr"/>
          <a:lstStyle/>
          <a:p>
            <a:pPr>
              <a:defRPr/>
            </a:pPr>
            <a:r>
              <a:rPr lang="en-US" dirty="0">
                <a:solidFill>
                  <a:srgbClr val="0C0C0C"/>
                </a:solidFill>
              </a:rPr>
              <a:t> </a:t>
            </a:r>
          </a:p>
        </p:txBody>
      </p:sp>
      <p:cxnSp>
        <p:nvCxnSpPr>
          <p:cNvPr id="5" name="Straight Connector 11"/>
          <p:cNvCxnSpPr/>
          <p:nvPr userDrawn="1"/>
        </p:nvCxnSpPr>
        <p:spPr>
          <a:xfrm>
            <a:off x="0" y="6408738"/>
            <a:ext cx="9144000" cy="11112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1"/>
            <a:ext cx="9144000" cy="6367463"/>
          </a:xfrm>
          <a:prstGeom prst="rect">
            <a:avLst/>
          </a:prstGeom>
          <a:solidFill>
            <a:srgbClr val="F5643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7" tIns="45705" rIns="91407" bIns="45705" anchor="ctr"/>
          <a:lstStyle/>
          <a:p>
            <a:pPr>
              <a:defRPr/>
            </a:pPr>
            <a:r>
              <a:rPr lang="en-US" dirty="0">
                <a:solidFill>
                  <a:srgbClr val="0C0C0C"/>
                </a:solidFill>
              </a:rPr>
              <a:t> </a:t>
            </a:r>
          </a:p>
        </p:txBody>
      </p:sp>
      <p:cxnSp>
        <p:nvCxnSpPr>
          <p:cNvPr id="5" name="Straight Connector 11"/>
          <p:cNvCxnSpPr/>
          <p:nvPr userDrawn="1"/>
        </p:nvCxnSpPr>
        <p:spPr>
          <a:xfrm>
            <a:off x="0" y="6408738"/>
            <a:ext cx="9144000" cy="11112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/>
          <p:cNvGraphicFramePr>
            <a:graphicFrameLocks/>
          </p:cNvGraphicFramePr>
          <p:nvPr/>
        </p:nvGraphicFramePr>
        <p:xfrm>
          <a:off x="0" y="0"/>
          <a:ext cx="151190" cy="158750"/>
        </p:xfrm>
        <a:graphic>
          <a:graphicData uri="http://schemas.openxmlformats.org/presentationml/2006/ole">
            <p:oleObj spid="_x0000_s1715202" name="think-cell Slide" r:id="rId4" imgW="0" imgH="0" progId="">
              <p:embed/>
            </p:oleObj>
          </a:graphicData>
        </a:graphic>
      </p:graphicFrame>
      <p:sp>
        <p:nvSpPr>
          <p:cNvPr id="7" name="Title Placeholder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  <p:pic>
        <p:nvPicPr>
          <p:cNvPr id="4" name="Content Placeholder 8" descr="logo_rodape.jp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 bwMode="auto">
          <a:xfrm>
            <a:off x="7284720" y="6419088"/>
            <a:ext cx="1859280" cy="43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1"/>
          <p:cNvCxnSpPr/>
          <p:nvPr userDrawn="1"/>
        </p:nvCxnSpPr>
        <p:spPr>
          <a:xfrm>
            <a:off x="-1" y="6408820"/>
            <a:ext cx="1828800" cy="1464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3"/>
          <p:cNvCxnSpPr/>
          <p:nvPr userDrawn="1"/>
        </p:nvCxnSpPr>
        <p:spPr>
          <a:xfrm>
            <a:off x="73151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9"/>
          <p:cNvCxnSpPr/>
          <p:nvPr userDrawn="1"/>
        </p:nvCxnSpPr>
        <p:spPr>
          <a:xfrm>
            <a:off x="18287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0"/>
          <p:cNvCxnSpPr/>
          <p:nvPr userDrawn="1"/>
        </p:nvCxnSpPr>
        <p:spPr>
          <a:xfrm>
            <a:off x="36575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1"/>
          <p:cNvCxnSpPr/>
          <p:nvPr userDrawn="1"/>
        </p:nvCxnSpPr>
        <p:spPr>
          <a:xfrm>
            <a:off x="54863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8" name="Espaço Reservado para Número de Slide 4"/>
          <p:cNvSpPr txBox="1"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568876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J.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FETTIG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/ M.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TODMAN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VISIT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logo_rodap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1"/>
          <p:cNvCxnSpPr/>
          <p:nvPr userDrawn="1"/>
        </p:nvCxnSpPr>
        <p:spPr>
          <a:xfrm>
            <a:off x="0" y="6408738"/>
            <a:ext cx="1828800" cy="1587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9"/>
          <p:cNvCxnSpPr/>
          <p:nvPr userDrawn="1"/>
        </p:nvCxnSpPr>
        <p:spPr>
          <a:xfrm>
            <a:off x="18288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 userDrawn="1"/>
        </p:nvCxnSpPr>
        <p:spPr>
          <a:xfrm>
            <a:off x="36576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/>
          <p:cNvCxnSpPr/>
          <p:nvPr userDrawn="1"/>
        </p:nvCxnSpPr>
        <p:spPr>
          <a:xfrm>
            <a:off x="54864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3"/>
          <p:cNvCxnSpPr/>
          <p:nvPr userDrawn="1"/>
        </p:nvCxnSpPr>
        <p:spPr>
          <a:xfrm>
            <a:off x="73152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6000"/>
            <a:ext cx="8229600" cy="748800"/>
          </a:xfrm>
        </p:spPr>
        <p:txBody>
          <a:bodyPr anchor="t"/>
          <a:lstStyle>
            <a:lvl1pPr algn="l">
              <a:defRPr lang="pt-BR" sz="4000" kern="1200" smtClean="0">
                <a:solidFill>
                  <a:srgbClr val="666666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4"/>
          </p:nvPr>
        </p:nvSpPr>
        <p:spPr>
          <a:xfrm>
            <a:off x="467544" y="1773237"/>
            <a:ext cx="6109200" cy="4532400"/>
          </a:xfrm>
        </p:spPr>
        <p:txBody>
          <a:bodyPr>
            <a:normAutofit/>
          </a:bodyPr>
          <a:lstStyle>
            <a:lvl1pPr>
              <a:defRPr lang="en-US" sz="2300" kern="1200" dirty="0" smtClean="0">
                <a:solidFill>
                  <a:srgbClr val="FFA514"/>
                </a:solidFill>
                <a:latin typeface="Tahoma"/>
                <a:ea typeface="+mj-ea"/>
                <a:cs typeface="Tahoma"/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3"/>
          <p:cNvCxnSpPr/>
          <p:nvPr userDrawn="1"/>
        </p:nvCxnSpPr>
        <p:spPr>
          <a:xfrm>
            <a:off x="73152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/>
          <p:cNvCxnSpPr/>
          <p:nvPr userDrawn="1"/>
        </p:nvCxnSpPr>
        <p:spPr>
          <a:xfrm>
            <a:off x="0" y="6408738"/>
            <a:ext cx="1828800" cy="1587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9"/>
          <p:cNvCxnSpPr/>
          <p:nvPr userDrawn="1"/>
        </p:nvCxnSpPr>
        <p:spPr>
          <a:xfrm>
            <a:off x="18288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/>
          <p:cNvCxnSpPr/>
          <p:nvPr userDrawn="1"/>
        </p:nvCxnSpPr>
        <p:spPr>
          <a:xfrm>
            <a:off x="36576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/>
          <p:nvPr userDrawn="1"/>
        </p:nvCxnSpPr>
        <p:spPr>
          <a:xfrm>
            <a:off x="54864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 userDrawn="1"/>
        </p:nvSpPr>
        <p:spPr bwMode="auto">
          <a:xfrm>
            <a:off x="490538" y="6484938"/>
            <a:ext cx="519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fld id="{B0128123-B02F-42E9-85C8-0E5C5EB8350E}" type="slidenum">
              <a:rPr lang="pt-BR" sz="130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pPr>
                <a:defRPr/>
              </a:pPr>
              <a:t>‹nº›</a:t>
            </a:fld>
            <a:endParaRPr lang="pt-BR" sz="1300">
              <a:solidFill>
                <a:srgbClr val="666666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5038" y="6419851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3"/>
          <p:cNvCxnSpPr/>
          <p:nvPr userDrawn="1"/>
        </p:nvCxnSpPr>
        <p:spPr>
          <a:xfrm>
            <a:off x="7315200" y="6408759"/>
            <a:ext cx="1828800" cy="1587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/>
          <p:cNvCxnSpPr/>
          <p:nvPr userDrawn="1"/>
        </p:nvCxnSpPr>
        <p:spPr>
          <a:xfrm>
            <a:off x="1" y="6408759"/>
            <a:ext cx="1828800" cy="1587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9"/>
          <p:cNvCxnSpPr/>
          <p:nvPr userDrawn="1"/>
        </p:nvCxnSpPr>
        <p:spPr>
          <a:xfrm>
            <a:off x="1828800" y="6408759"/>
            <a:ext cx="1828800" cy="1587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/>
          <p:cNvCxnSpPr/>
          <p:nvPr userDrawn="1"/>
        </p:nvCxnSpPr>
        <p:spPr>
          <a:xfrm>
            <a:off x="3657601" y="6408759"/>
            <a:ext cx="1828800" cy="1587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/>
          <p:nvPr userDrawn="1"/>
        </p:nvCxnSpPr>
        <p:spPr>
          <a:xfrm>
            <a:off x="5486401" y="6408759"/>
            <a:ext cx="1828800" cy="1587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90538" y="6484938"/>
            <a:ext cx="519112" cy="304800"/>
          </a:xfrm>
          <a:prstGeom prst="rect">
            <a:avLst/>
          </a:prstGeom>
        </p:spPr>
        <p:txBody>
          <a:bodyPr lIns="91429" tIns="45714" rIns="91429" bIns="45714" anchor="ctr"/>
          <a:lstStyle/>
          <a:p>
            <a:pPr defTabSz="457142">
              <a:defRPr/>
            </a:pPr>
            <a:fld id="{559CD638-5382-41ED-8C6F-0C0621E24E47}" type="slidenum">
              <a:rPr lang="pt-BR" sz="1300">
                <a:solidFill>
                  <a:srgbClr val="666666"/>
                </a:solidFill>
                <a:latin typeface="Tahoma"/>
                <a:cs typeface="Tahoma"/>
              </a:rPr>
              <a:pPr defTabSz="457142">
                <a:defRPr/>
              </a:pPr>
              <a:t>‹nº›</a:t>
            </a:fld>
            <a:endParaRPr lang="pt-BR" sz="1300" dirty="0">
              <a:solidFill>
                <a:srgbClr val="666666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logo_rodap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5039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23"/>
          <p:cNvCxnSpPr/>
          <p:nvPr userDrawn="1"/>
        </p:nvCxnSpPr>
        <p:spPr>
          <a:xfrm>
            <a:off x="7315202" y="6408761"/>
            <a:ext cx="1828800" cy="1587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 userDrawn="1"/>
        </p:nvCxnSpPr>
        <p:spPr>
          <a:xfrm>
            <a:off x="0" y="6408761"/>
            <a:ext cx="1828800" cy="1587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9"/>
          <p:cNvCxnSpPr/>
          <p:nvPr userDrawn="1"/>
        </p:nvCxnSpPr>
        <p:spPr>
          <a:xfrm>
            <a:off x="1828804" y="6408761"/>
            <a:ext cx="1828800" cy="1587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0"/>
          <p:cNvCxnSpPr/>
          <p:nvPr userDrawn="1"/>
        </p:nvCxnSpPr>
        <p:spPr>
          <a:xfrm>
            <a:off x="3657600" y="6408761"/>
            <a:ext cx="1828800" cy="1587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/>
          <p:cNvCxnSpPr/>
          <p:nvPr userDrawn="1"/>
        </p:nvCxnSpPr>
        <p:spPr>
          <a:xfrm>
            <a:off x="5486400" y="6408761"/>
            <a:ext cx="1828800" cy="1587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895353"/>
            <a:ext cx="7607300" cy="5505450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000"/>
            </a:lvl1pPr>
            <a:lvl2pPr marL="531813" indent="-258763">
              <a:buFont typeface="Arial" pitchFamily="34" charset="0"/>
              <a:buChar char="•"/>
              <a:defRPr sz="2000"/>
            </a:lvl2pPr>
            <a:lvl3pPr marL="723900" indent="-273050">
              <a:defRPr sz="1800"/>
            </a:lvl3pPr>
            <a:lvl4pPr marL="900113" indent="-273050">
              <a:buFont typeface="Webdings" pitchFamily="18" charset="2"/>
              <a:buChar char=""/>
              <a:defRPr sz="1800"/>
            </a:lvl4pPr>
            <a:lvl5pPr marL="1077913" indent="-273050">
              <a:tabLst>
                <a:tab pos="1077913" algn="l"/>
              </a:tabLst>
              <a:defRPr sz="18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apa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igura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 r="391"/>
          <a:stretch>
            <a:fillRect/>
          </a:stretch>
        </p:blipFill>
        <p:spPr bwMode="auto">
          <a:xfrm>
            <a:off x="5441955" y="5176853"/>
            <a:ext cx="32385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422052"/>
            <a:ext cx="7543800" cy="774700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pic>
        <p:nvPicPr>
          <p:cNvPr id="4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7284720" y="6419088"/>
            <a:ext cx="1859280" cy="43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1"/>
          <p:cNvCxnSpPr/>
          <p:nvPr userDrawn="1"/>
        </p:nvCxnSpPr>
        <p:spPr>
          <a:xfrm>
            <a:off x="-1" y="6408820"/>
            <a:ext cx="1828800" cy="1464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3"/>
          <p:cNvCxnSpPr/>
          <p:nvPr userDrawn="1"/>
        </p:nvCxnSpPr>
        <p:spPr>
          <a:xfrm>
            <a:off x="73151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9"/>
          <p:cNvCxnSpPr/>
          <p:nvPr userDrawn="1"/>
        </p:nvCxnSpPr>
        <p:spPr>
          <a:xfrm>
            <a:off x="18287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0"/>
          <p:cNvCxnSpPr/>
          <p:nvPr userDrawn="1"/>
        </p:nvCxnSpPr>
        <p:spPr>
          <a:xfrm>
            <a:off x="36575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/>
          <p:cNvCxnSpPr/>
          <p:nvPr userDrawn="1"/>
        </p:nvCxnSpPr>
        <p:spPr>
          <a:xfrm>
            <a:off x="54863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00" y="248532"/>
            <a:ext cx="8902700" cy="328458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152400" y="1058883"/>
            <a:ext cx="8826500" cy="50673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342900" y="914400"/>
            <a:ext cx="8458200" cy="548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8"/>
          <p:cNvCxnSpPr/>
          <p:nvPr userDrawn="1"/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52413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" name="Espaço Reservado para Texto 16"/>
          <p:cNvSpPr>
            <a:spLocks noGrp="1"/>
          </p:cNvSpPr>
          <p:nvPr>
            <p:ph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10" name="Espaço Reservado para Número de Slide 4"/>
          <p:cNvSpPr txBox="1"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11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25602" name="think-cell Slide" r:id="rId4" imgW="0" imgH="0" progId="">
              <p:embed/>
            </p:oleObj>
          </a:graphicData>
        </a:graphic>
      </p:graphicFrame>
      <p:pic>
        <p:nvPicPr>
          <p:cNvPr id="13" name="Picture 7" descr="logo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8"/>
          <p:cNvCxnSpPr/>
          <p:nvPr userDrawn="1"/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Texto 16"/>
          <p:cNvSpPr>
            <a:spLocks noGrp="1"/>
          </p:cNvSpPr>
          <p:nvPr>
            <p:ph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18" name="Espaço Reservado para Número de Slide 4"/>
          <p:cNvSpPr txBox="1">
            <a:spLocks noGrp="1"/>
          </p:cNvSpPr>
          <p:nvPr userDrawn="1">
            <p:custDataLst>
              <p:tags r:id="rId2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19" name="Picture 7" descr="logo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568876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J.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FETTIG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/ M.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TODMAN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VISIT</a:t>
            </a:r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342900" y="914400"/>
            <a:ext cx="8458200" cy="548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8" name="Espaço Reservado para Número de Slide 4"/>
          <p:cNvSpPr txBox="1"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568876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J.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FETTIG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/ M.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TODMAN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VISIT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05" indent="-342705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05" indent="-342705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27650" name="think-cell Slide" r:id="rId5" imgW="0" imgH="0" progId="">
              <p:embed/>
            </p:oleObj>
          </a:graphicData>
        </a:graphic>
      </p:graphicFrame>
      <p:cxnSp>
        <p:nvCxnSpPr>
          <p:cNvPr id="4" name="Straight Connector 8"/>
          <p:cNvCxnSpPr/>
          <p:nvPr>
            <p:custDataLst>
              <p:tags r:id="rId2"/>
            </p:custDataLst>
          </p:nvPr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Retângulo 9"/>
          <p:cNvSpPr/>
          <p:nvPr userDrawn="1"/>
        </p:nvSpPr>
        <p:spPr bwMode="auto">
          <a:xfrm>
            <a:off x="323528" y="980728"/>
            <a:ext cx="6624736" cy="2592288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 lIns="35981" tIns="35981" rIns="35981" bIns="35981" rtlCol="0" anchor="ctr">
            <a:noAutofit/>
          </a:bodyPr>
          <a:lstStyle/>
          <a:p>
            <a:pPr algn="ctr" defTabSz="913876"/>
            <a:endParaRPr lang="en-US" dirty="0" err="1">
              <a:solidFill>
                <a:srgbClr val="0C0C0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423278" y="8036462"/>
            <a:ext cx="3666553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8467108" y="1692637"/>
            <a:ext cx="2398514" cy="2401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597" tIns="54799" rIns="109597" bIns="54799" anchor="ctr"/>
          <a:lstStyle/>
          <a:p>
            <a:pPr algn="ctr" defTabSz="11278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8606446" y="1838979"/>
            <a:ext cx="2121627" cy="176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8606446" y="3157819"/>
            <a:ext cx="2121627" cy="352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8464023" y="1985190"/>
            <a:ext cx="2403782" cy="992594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2100" cap="all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464023" y="3293609"/>
            <a:ext cx="2403782" cy="657970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691922"/>
            <a:ext cx="7758687" cy="2402530"/>
          </a:xfrm>
          <a:prstGeom prst="rect">
            <a:avLst/>
          </a:prstGeom>
        </p:spPr>
        <p:txBody>
          <a:bodyPr lIns="109597" tIns="54799" rIns="109597" bIns="54799" anchor="ctr"/>
          <a:lstStyle>
            <a:lvl1pPr algn="r">
              <a:defRPr sz="33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1591" y="7073787"/>
            <a:ext cx="1781250" cy="61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99545" y="6915101"/>
            <a:ext cx="1567852" cy="9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960" y="7038514"/>
            <a:ext cx="2066955" cy="6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06310" y="5774343"/>
            <a:ext cx="1839450" cy="9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3469" y="5786679"/>
            <a:ext cx="1555507" cy="9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57438" y="5864269"/>
            <a:ext cx="2255662" cy="8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3270" y="6943308"/>
            <a:ext cx="1581962" cy="86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61236" y="7098458"/>
            <a:ext cx="1968193" cy="550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5"/>
            <a:ext cx="10438960" cy="4511794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45764" y="7257154"/>
            <a:ext cx="950587" cy="5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4873" y="7350589"/>
            <a:ext cx="1181621" cy="3314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3276" y="7248335"/>
            <a:ext cx="1354455" cy="4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44837" y="7311800"/>
            <a:ext cx="1239820" cy="4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3314" y="7190151"/>
            <a:ext cx="1102259" cy="5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0545" y="7197204"/>
            <a:ext cx="934715" cy="5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66830" y="7331194"/>
            <a:ext cx="1068750" cy="3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922089" y="7237747"/>
            <a:ext cx="940006" cy="55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6161" y="7331212"/>
            <a:ext cx="846534" cy="2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22620" y="7207783"/>
            <a:ext cx="844770" cy="50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70" y="7197195"/>
            <a:ext cx="1015841" cy="53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61239" y="7343546"/>
            <a:ext cx="1128713" cy="2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65872" y="7355883"/>
            <a:ext cx="1366800" cy="2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03651" y="7377036"/>
            <a:ext cx="846534" cy="16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82812" y="7235990"/>
            <a:ext cx="809499" cy="44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71905" y="7317089"/>
            <a:ext cx="989388" cy="276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87" y="297657"/>
            <a:ext cx="10156827" cy="483687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99264" y="8110518"/>
            <a:ext cx="3573081" cy="320894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2307" y="8110508"/>
            <a:ext cx="507921" cy="22568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23274" y="8036462"/>
            <a:ext cx="3620699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2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2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64263" y="89931"/>
            <a:ext cx="1832394" cy="93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10" y="282000"/>
            <a:ext cx="8793179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127949"/>
            <a:ext cx="7758687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8464026" y="1127949"/>
            <a:ext cx="2398140" cy="6767690"/>
          </a:xfrm>
          <a:prstGeom prst="rect">
            <a:avLst/>
          </a:prstGeom>
        </p:spPr>
        <p:txBody>
          <a:bodyPr lIns="109597" tIns="54799" rIns="109597" bIns="54799"/>
          <a:lstStyle>
            <a:lvl1pPr marL="0" indent="0">
              <a:defRPr sz="19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0431790" y="8036462"/>
            <a:ext cx="430321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95623" y="7410009"/>
            <a:ext cx="9819833" cy="603139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12779" tIns="56391" rIns="112779" bIns="56391" anchor="ctr"/>
          <a:lstStyle>
            <a:lvl1pPr marL="422919" indent="-422919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2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423201" y="311364"/>
            <a:ext cx="9310424" cy="955623"/>
          </a:xfrm>
          <a:prstGeom prst="rect">
            <a:avLst/>
          </a:prstGeom>
        </p:spPr>
        <p:txBody>
          <a:bodyPr lIns="112779" tIns="56391" rIns="112779" bIns="56391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67554" y="439332"/>
            <a:ext cx="12980303" cy="490970"/>
          </a:xfrm>
          <a:prstGeom prst="rect">
            <a:avLst/>
          </a:prstGeom>
        </p:spPr>
        <p:txBody>
          <a:bodyPr lIns="139163" tIns="69582" rIns="139163" bIns="69582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32140" y="1611189"/>
            <a:ext cx="12883579" cy="7710500"/>
          </a:xfrm>
          <a:prstGeom prst="rect">
            <a:avLst/>
          </a:prstGeom>
        </p:spPr>
        <p:txBody>
          <a:bodyPr lIns="139163" tIns="69582" rIns="139163" bIns="69582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40" y="367172"/>
            <a:ext cx="12535376" cy="596647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14946" y="10004656"/>
            <a:ext cx="4409833" cy="395835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98777" y="10004642"/>
            <a:ext cx="626868" cy="278391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522397" y="9913297"/>
            <a:ext cx="4525194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10449961" y="2087938"/>
            <a:ext cx="2960203" cy="29622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29" tIns="67616" rIns="135229" bIns="67616" anchor="ctr"/>
          <a:lstStyle/>
          <a:p>
            <a:pPr algn="ctr" defTabSz="13916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10621920" y="2268465"/>
            <a:ext cx="2618474" cy="217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10621920" y="3895297"/>
            <a:ext cx="2618474" cy="434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10446151" y="2448810"/>
            <a:ext cx="2966705" cy="1224404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600" cap="all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10446151" y="4062798"/>
            <a:ext cx="2966705" cy="811632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200" cap="none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2087056"/>
            <a:ext cx="9575634" cy="2963615"/>
          </a:xfrm>
          <a:prstGeom prst="rect">
            <a:avLst/>
          </a:prstGeom>
        </p:spPr>
        <p:txBody>
          <a:bodyPr lIns="135229" tIns="67616" rIns="135229" bIns="67616" anchor="ctr"/>
          <a:lstStyle>
            <a:lvl1pPr algn="r">
              <a:defRPr sz="41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67193" y="8725792"/>
            <a:ext cx="2198388" cy="75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77336" y="8530049"/>
            <a:ext cx="1935015" cy="114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0151" y="8682294"/>
            <a:ext cx="2550999" cy="8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23645" y="7122865"/>
            <a:ext cx="2270216" cy="122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90074" y="7138096"/>
            <a:ext cx="1919779" cy="120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85" y="7233791"/>
            <a:ext cx="2783898" cy="9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2397" y="8564844"/>
            <a:ext cx="1952429" cy="10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52811" y="8756240"/>
            <a:ext cx="2429109" cy="678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7"/>
            <a:ext cx="12883579" cy="5565476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3862" y="8951970"/>
            <a:ext cx="1173198" cy="63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52566" y="9067255"/>
            <a:ext cx="1458336" cy="408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395" y="8941107"/>
            <a:ext cx="1671644" cy="5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9151" y="9019393"/>
            <a:ext cx="1530164" cy="5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65814" y="8869335"/>
            <a:ext cx="1360389" cy="73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44358" y="8878034"/>
            <a:ext cx="1153609" cy="72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87579" y="9043329"/>
            <a:ext cx="1319033" cy="4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245674" y="8928060"/>
            <a:ext cx="1160139" cy="6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9532" y="9043334"/>
            <a:ext cx="1044777" cy="3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69734" y="8891094"/>
            <a:ext cx="1042600" cy="6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929" y="8878036"/>
            <a:ext cx="1253733" cy="6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2810" y="9058545"/>
            <a:ext cx="1393038" cy="2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37009" y="9073771"/>
            <a:ext cx="1686880" cy="2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02617" y="9099865"/>
            <a:ext cx="1044777" cy="2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839589" y="8925890"/>
            <a:ext cx="999069" cy="5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098281" y="9025929"/>
            <a:ext cx="1221085" cy="34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2390" y="9913297"/>
            <a:ext cx="4468602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4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4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3795" y="110933"/>
            <a:ext cx="2261508" cy="115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14" y="347864"/>
            <a:ext cx="10852386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1391373"/>
            <a:ext cx="9575634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10446155" y="1391373"/>
            <a:ext cx="2959742" cy="8348211"/>
          </a:xfrm>
          <a:prstGeom prst="rect">
            <a:avLst/>
          </a:prstGeom>
        </p:spPr>
        <p:txBody>
          <a:bodyPr lIns="135229" tIns="67616" rIns="135229" bIns="67616"/>
          <a:lstStyle>
            <a:lvl1pPr marL="0" indent="0">
              <a:defRPr sz="23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2874724" y="9913297"/>
            <a:ext cx="5310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735106" y="9140536"/>
            <a:ext cx="12119463" cy="743995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39154" tIns="69579" rIns="139154" bIns="69579" anchor="ctr"/>
          <a:lstStyle>
            <a:lvl1pPr marL="521830" indent="-52183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7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522307" y="384082"/>
            <a:ext cx="11490760" cy="1178799"/>
          </a:xfrm>
          <a:prstGeom prst="rect">
            <a:avLst/>
          </a:prstGeom>
        </p:spPr>
        <p:txBody>
          <a:bodyPr lIns="139154" tIns="69579" rIns="139154" bIns="69579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522397" y="9913297"/>
            <a:ext cx="4525194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10449961" y="2087938"/>
            <a:ext cx="2960203" cy="29622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29" tIns="67616" rIns="135229" bIns="67616" anchor="ctr"/>
          <a:lstStyle/>
          <a:p>
            <a:pPr algn="ctr" defTabSz="13916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10621920" y="2268465"/>
            <a:ext cx="2618474" cy="217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10621920" y="3895297"/>
            <a:ext cx="2618474" cy="434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10446151" y="2448810"/>
            <a:ext cx="2966705" cy="1224404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600" cap="all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10446151" y="4062798"/>
            <a:ext cx="2966705" cy="811632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200" cap="none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2087056"/>
            <a:ext cx="9575634" cy="2963615"/>
          </a:xfrm>
          <a:prstGeom prst="rect">
            <a:avLst/>
          </a:prstGeom>
        </p:spPr>
        <p:txBody>
          <a:bodyPr lIns="135229" tIns="67616" rIns="135229" bIns="67616" anchor="ctr"/>
          <a:lstStyle>
            <a:lvl1pPr algn="r">
              <a:defRPr sz="41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67193" y="8725792"/>
            <a:ext cx="2198388" cy="75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77336" y="8530049"/>
            <a:ext cx="1935015" cy="114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0151" y="8682294"/>
            <a:ext cx="2550999" cy="8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23645" y="7122865"/>
            <a:ext cx="2270216" cy="122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90074" y="7138096"/>
            <a:ext cx="1919779" cy="120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85" y="7233791"/>
            <a:ext cx="2783898" cy="9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2397" y="8564844"/>
            <a:ext cx="1952429" cy="10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52811" y="8756240"/>
            <a:ext cx="2429109" cy="678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7"/>
            <a:ext cx="12883579" cy="5565476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3862" y="8951970"/>
            <a:ext cx="1173198" cy="63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52566" y="9067255"/>
            <a:ext cx="1458336" cy="408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395" y="8941107"/>
            <a:ext cx="1671644" cy="5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9151" y="9019393"/>
            <a:ext cx="1530164" cy="5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65814" y="8869335"/>
            <a:ext cx="1360389" cy="73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44358" y="8878034"/>
            <a:ext cx="1153609" cy="72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87579" y="9043329"/>
            <a:ext cx="1319033" cy="4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245674" y="8928060"/>
            <a:ext cx="1160139" cy="6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9532" y="9043334"/>
            <a:ext cx="1044777" cy="3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69734" y="8891094"/>
            <a:ext cx="1042600" cy="6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929" y="8878036"/>
            <a:ext cx="1253733" cy="6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2810" y="9058545"/>
            <a:ext cx="1393038" cy="2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37009" y="9073771"/>
            <a:ext cx="1686880" cy="2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02617" y="9099865"/>
            <a:ext cx="1044777" cy="2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839589" y="8925890"/>
            <a:ext cx="999069" cy="5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098281" y="9025929"/>
            <a:ext cx="1221085" cy="34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40" y="367172"/>
            <a:ext cx="12535376" cy="596647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14946" y="10004656"/>
            <a:ext cx="4409833" cy="395835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98777" y="10004642"/>
            <a:ext cx="626868" cy="278391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05" indent="-342705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2390" y="9913297"/>
            <a:ext cx="4468602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4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4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3795" y="110933"/>
            <a:ext cx="2261508" cy="115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14" y="347864"/>
            <a:ext cx="10852386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1391373"/>
            <a:ext cx="9575634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10446155" y="1391373"/>
            <a:ext cx="2959742" cy="8348211"/>
          </a:xfrm>
          <a:prstGeom prst="rect">
            <a:avLst/>
          </a:prstGeom>
        </p:spPr>
        <p:txBody>
          <a:bodyPr lIns="135229" tIns="67616" rIns="135229" bIns="67616"/>
          <a:lstStyle>
            <a:lvl1pPr marL="0" indent="0">
              <a:defRPr sz="23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2874724" y="9913297"/>
            <a:ext cx="5310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67554" y="439336"/>
            <a:ext cx="12980303" cy="490970"/>
          </a:xfrm>
          <a:prstGeom prst="rect">
            <a:avLst/>
          </a:prstGeom>
        </p:spPr>
        <p:txBody>
          <a:bodyPr lIns="139148" tIns="69576" rIns="139148" bIns="69576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32140" y="1611189"/>
            <a:ext cx="12883579" cy="7710500"/>
          </a:xfrm>
          <a:prstGeom prst="rect">
            <a:avLst/>
          </a:prstGeom>
        </p:spPr>
        <p:txBody>
          <a:bodyPr lIns="139148" tIns="69576" rIns="139148" bIns="69576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735106" y="9140536"/>
            <a:ext cx="12119463" cy="743995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39154" tIns="69579" rIns="139154" bIns="69579" anchor="ctr"/>
          <a:lstStyle>
            <a:lvl1pPr marL="521830" indent="-52183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7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522307" y="384082"/>
            <a:ext cx="11490760" cy="1178799"/>
          </a:xfrm>
          <a:prstGeom prst="rect">
            <a:avLst/>
          </a:prstGeom>
        </p:spPr>
        <p:txBody>
          <a:bodyPr lIns="139154" tIns="69579" rIns="139154" bIns="69579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423278" y="8036462"/>
            <a:ext cx="3666553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8467108" y="1692637"/>
            <a:ext cx="2398514" cy="2401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597" tIns="54799" rIns="109597" bIns="54799" anchor="ctr"/>
          <a:lstStyle/>
          <a:p>
            <a:pPr algn="ctr" defTabSz="11278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8606446" y="1838979"/>
            <a:ext cx="2121627" cy="176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8606446" y="3157819"/>
            <a:ext cx="2121627" cy="352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8464023" y="1985190"/>
            <a:ext cx="2403782" cy="992594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2100" cap="all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464023" y="3293609"/>
            <a:ext cx="2403782" cy="657970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691922"/>
            <a:ext cx="7758687" cy="2402530"/>
          </a:xfrm>
          <a:prstGeom prst="rect">
            <a:avLst/>
          </a:prstGeom>
        </p:spPr>
        <p:txBody>
          <a:bodyPr lIns="109597" tIns="54799" rIns="109597" bIns="54799" anchor="ctr"/>
          <a:lstStyle>
            <a:lvl1pPr algn="r">
              <a:defRPr sz="33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1591" y="7073787"/>
            <a:ext cx="1781250" cy="61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99545" y="6915101"/>
            <a:ext cx="1567852" cy="9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960" y="7038514"/>
            <a:ext cx="2066955" cy="6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06310" y="5774343"/>
            <a:ext cx="1839450" cy="9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3469" y="5786679"/>
            <a:ext cx="1555507" cy="9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57438" y="5864269"/>
            <a:ext cx="2255662" cy="8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3270" y="6943308"/>
            <a:ext cx="1581962" cy="86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61236" y="7098458"/>
            <a:ext cx="1968193" cy="550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5"/>
            <a:ext cx="10438960" cy="4511794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45764" y="7257154"/>
            <a:ext cx="950587" cy="5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4873" y="7350589"/>
            <a:ext cx="1181621" cy="3314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3276" y="7248335"/>
            <a:ext cx="1354455" cy="4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44837" y="7311800"/>
            <a:ext cx="1239820" cy="4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3314" y="7190151"/>
            <a:ext cx="1102259" cy="5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0545" y="7197204"/>
            <a:ext cx="934715" cy="5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66830" y="7331194"/>
            <a:ext cx="1068750" cy="3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922089" y="7237747"/>
            <a:ext cx="940006" cy="55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6161" y="7331212"/>
            <a:ext cx="846534" cy="2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22620" y="7207783"/>
            <a:ext cx="844770" cy="50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70" y="7197195"/>
            <a:ext cx="1015841" cy="53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61239" y="7343546"/>
            <a:ext cx="1128713" cy="2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65872" y="7355883"/>
            <a:ext cx="1366800" cy="2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03651" y="7377036"/>
            <a:ext cx="846534" cy="16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82812" y="7235990"/>
            <a:ext cx="809499" cy="44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71905" y="7317089"/>
            <a:ext cx="989388" cy="276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87" y="297657"/>
            <a:ext cx="10156827" cy="483687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99264" y="8110518"/>
            <a:ext cx="3573081" cy="320894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2307" y="8110508"/>
            <a:ext cx="507921" cy="22568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05" indent="-342705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23274" y="8036462"/>
            <a:ext cx="3620699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2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2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64263" y="89931"/>
            <a:ext cx="1832394" cy="93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10" y="282000"/>
            <a:ext cx="8793179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127949"/>
            <a:ext cx="7758687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8464026" y="1127949"/>
            <a:ext cx="2398140" cy="6767690"/>
          </a:xfrm>
          <a:prstGeom prst="rect">
            <a:avLst/>
          </a:prstGeom>
        </p:spPr>
        <p:txBody>
          <a:bodyPr lIns="109597" tIns="54799" rIns="109597" bIns="54799"/>
          <a:lstStyle>
            <a:lvl1pPr marL="0" indent="0">
              <a:defRPr sz="19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0431790" y="8036462"/>
            <a:ext cx="430321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97817" y="356162"/>
            <a:ext cx="10517331" cy="398017"/>
          </a:xfrm>
          <a:prstGeom prst="rect">
            <a:avLst/>
          </a:prstGeom>
        </p:spPr>
        <p:txBody>
          <a:bodyPr lIns="112772" tIns="56388" rIns="112772" bIns="56388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88090" y="1306154"/>
            <a:ext cx="10438960" cy="6250713"/>
          </a:xfrm>
          <a:prstGeom prst="rect">
            <a:avLst/>
          </a:prstGeom>
        </p:spPr>
        <p:txBody>
          <a:bodyPr lIns="112772" tIns="56388" rIns="112772" bIns="56388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95623" y="7410009"/>
            <a:ext cx="9819833" cy="603139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12779" tIns="56391" rIns="112779" bIns="56391" anchor="ctr"/>
          <a:lstStyle>
            <a:lvl1pPr marL="422919" indent="-422919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2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423201" y="311364"/>
            <a:ext cx="9310424" cy="955623"/>
          </a:xfrm>
          <a:prstGeom prst="rect">
            <a:avLst/>
          </a:prstGeom>
        </p:spPr>
        <p:txBody>
          <a:bodyPr lIns="112779" tIns="56391" rIns="112779" bIns="56391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5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-7936"/>
            <a:ext cx="9144000" cy="6367463"/>
          </a:xfrm>
          <a:prstGeom prst="rect">
            <a:avLst/>
          </a:prstGeom>
          <a:solidFill>
            <a:srgbClr val="C6DE8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7" tIns="45705" rIns="91407" bIns="45705" anchor="ctr"/>
          <a:lstStyle/>
          <a:p>
            <a:pPr>
              <a:defRPr/>
            </a:pPr>
            <a:r>
              <a:rPr lang="en-US" dirty="0">
                <a:solidFill>
                  <a:srgbClr val="0C0C0C"/>
                </a:solidFill>
              </a:rPr>
              <a:t> </a:t>
            </a:r>
          </a:p>
        </p:txBody>
      </p:sp>
      <p:cxnSp>
        <p:nvCxnSpPr>
          <p:cNvPr id="5" name="Straight Connector 11"/>
          <p:cNvCxnSpPr/>
          <p:nvPr userDrawn="1"/>
        </p:nvCxnSpPr>
        <p:spPr>
          <a:xfrm>
            <a:off x="0" y="6408738"/>
            <a:ext cx="9144000" cy="11112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1"/>
            <a:ext cx="9144000" cy="6367463"/>
          </a:xfrm>
          <a:prstGeom prst="rect">
            <a:avLst/>
          </a:prstGeom>
          <a:solidFill>
            <a:srgbClr val="F5643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7" tIns="45705" rIns="91407" bIns="45705" anchor="ctr"/>
          <a:lstStyle/>
          <a:p>
            <a:pPr>
              <a:defRPr/>
            </a:pPr>
            <a:r>
              <a:rPr lang="en-US" dirty="0">
                <a:solidFill>
                  <a:srgbClr val="0C0C0C"/>
                </a:solidFill>
              </a:rPr>
              <a:t> </a:t>
            </a:r>
          </a:p>
        </p:txBody>
      </p:sp>
      <p:cxnSp>
        <p:nvCxnSpPr>
          <p:cNvPr id="5" name="Straight Connector 11"/>
          <p:cNvCxnSpPr/>
          <p:nvPr userDrawn="1"/>
        </p:nvCxnSpPr>
        <p:spPr>
          <a:xfrm>
            <a:off x="0" y="6408738"/>
            <a:ext cx="9144000" cy="11112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igura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 r="391"/>
          <a:stretch>
            <a:fillRect/>
          </a:stretch>
        </p:blipFill>
        <p:spPr bwMode="auto">
          <a:xfrm>
            <a:off x="5441955" y="5176853"/>
            <a:ext cx="32385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8434" name="think-cell Slide" r:id="rId5" imgW="0" imgH="0" progId="">
              <p:embed/>
            </p:oleObj>
          </a:graphicData>
        </a:graphic>
      </p:graphicFrame>
      <p:cxnSp>
        <p:nvCxnSpPr>
          <p:cNvPr id="4" name="Straight Connector 8"/>
          <p:cNvCxnSpPr/>
          <p:nvPr>
            <p:custDataLst>
              <p:tags r:id="rId2"/>
            </p:custDataLst>
          </p:nvPr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Retângulo 9"/>
          <p:cNvSpPr/>
          <p:nvPr userDrawn="1"/>
        </p:nvSpPr>
        <p:spPr bwMode="auto">
          <a:xfrm>
            <a:off x="323528" y="980728"/>
            <a:ext cx="6624736" cy="2592288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 lIns="35981" tIns="35981" rIns="35981" bIns="35981" rtlCol="0" anchor="ctr">
            <a:noAutofit/>
          </a:bodyPr>
          <a:lstStyle/>
          <a:p>
            <a:pPr algn="ctr" defTabSz="913876"/>
            <a:endParaRPr lang="en-US" dirty="0" err="1">
              <a:solidFill>
                <a:srgbClr val="0C0C0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422052"/>
            <a:ext cx="7543800" cy="774700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pic>
        <p:nvPicPr>
          <p:cNvPr id="4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7284720" y="6419088"/>
            <a:ext cx="1859280" cy="43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1"/>
          <p:cNvCxnSpPr/>
          <p:nvPr userDrawn="1"/>
        </p:nvCxnSpPr>
        <p:spPr>
          <a:xfrm>
            <a:off x="-1" y="6408820"/>
            <a:ext cx="1828800" cy="1464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3"/>
          <p:cNvCxnSpPr/>
          <p:nvPr userDrawn="1"/>
        </p:nvCxnSpPr>
        <p:spPr>
          <a:xfrm>
            <a:off x="73151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9"/>
          <p:cNvCxnSpPr/>
          <p:nvPr userDrawn="1"/>
        </p:nvCxnSpPr>
        <p:spPr>
          <a:xfrm>
            <a:off x="18287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0"/>
          <p:cNvCxnSpPr/>
          <p:nvPr userDrawn="1"/>
        </p:nvCxnSpPr>
        <p:spPr>
          <a:xfrm>
            <a:off x="36575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/>
          <p:cNvCxnSpPr/>
          <p:nvPr userDrawn="1"/>
        </p:nvCxnSpPr>
        <p:spPr>
          <a:xfrm>
            <a:off x="54863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00" y="248532"/>
            <a:ext cx="8902700" cy="328458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152400" y="1058883"/>
            <a:ext cx="8826500" cy="50673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342900" y="914400"/>
            <a:ext cx="8458200" cy="548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8"/>
          <p:cNvCxnSpPr/>
          <p:nvPr userDrawn="1"/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52413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" name="Espaço Reservado para Texto 16"/>
          <p:cNvSpPr>
            <a:spLocks noGrp="1"/>
          </p:cNvSpPr>
          <p:nvPr>
            <p:ph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10" name="Espaço Reservado para Número de Slide 4"/>
          <p:cNvSpPr txBox="1"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11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230402" name="think-cell Slide" r:id="rId4" imgW="0" imgH="0" progId="">
              <p:embed/>
            </p:oleObj>
          </a:graphicData>
        </a:graphic>
      </p:graphicFrame>
      <p:pic>
        <p:nvPicPr>
          <p:cNvPr id="13" name="Picture 7" descr="logo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8"/>
          <p:cNvCxnSpPr/>
          <p:nvPr userDrawn="1"/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Texto 16"/>
          <p:cNvSpPr>
            <a:spLocks noGrp="1"/>
          </p:cNvSpPr>
          <p:nvPr>
            <p:ph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18" name="Espaço Reservado para Número de Slide 4"/>
          <p:cNvSpPr txBox="1">
            <a:spLocks noGrp="1"/>
          </p:cNvSpPr>
          <p:nvPr userDrawn="1">
            <p:custDataLst>
              <p:tags r:id="rId2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19" name="Picture 7" descr="logo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568876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J.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FETTIG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/ M.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TODMAN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VISIT</a:t>
            </a:r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342900" y="914400"/>
            <a:ext cx="8458200" cy="548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8" name="Espaço Reservado para Número de Slide 4"/>
          <p:cNvSpPr txBox="1"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568876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J.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FETTIG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/ M.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TODMAN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VISIT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05" indent="-342705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05" indent="-342705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232450" name="think-cell Slide" r:id="rId5" imgW="0" imgH="0" progId="">
              <p:embed/>
            </p:oleObj>
          </a:graphicData>
        </a:graphic>
      </p:graphicFrame>
      <p:cxnSp>
        <p:nvCxnSpPr>
          <p:cNvPr id="4" name="Straight Connector 8"/>
          <p:cNvCxnSpPr/>
          <p:nvPr>
            <p:custDataLst>
              <p:tags r:id="rId2"/>
            </p:custDataLst>
          </p:nvPr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Retângulo 9"/>
          <p:cNvSpPr/>
          <p:nvPr userDrawn="1"/>
        </p:nvSpPr>
        <p:spPr bwMode="auto">
          <a:xfrm>
            <a:off x="323528" y="980728"/>
            <a:ext cx="6624736" cy="2592288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 lIns="35981" tIns="35981" rIns="35981" bIns="35981" rtlCol="0" anchor="ctr">
            <a:noAutofit/>
          </a:bodyPr>
          <a:lstStyle/>
          <a:p>
            <a:pPr algn="ctr" defTabSz="913876"/>
            <a:endParaRPr lang="en-US" dirty="0" err="1">
              <a:solidFill>
                <a:srgbClr val="0C0C0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423278" y="8036462"/>
            <a:ext cx="3666553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8467108" y="1692637"/>
            <a:ext cx="2398514" cy="2401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597" tIns="54799" rIns="109597" bIns="54799" anchor="ctr"/>
          <a:lstStyle/>
          <a:p>
            <a:pPr algn="ctr" defTabSz="11278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8606446" y="1838979"/>
            <a:ext cx="2121627" cy="176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8606446" y="3157819"/>
            <a:ext cx="2121627" cy="352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8464023" y="1985190"/>
            <a:ext cx="2403782" cy="992594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2100" cap="all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464023" y="3293609"/>
            <a:ext cx="2403782" cy="657970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691922"/>
            <a:ext cx="7758687" cy="2402530"/>
          </a:xfrm>
          <a:prstGeom prst="rect">
            <a:avLst/>
          </a:prstGeom>
        </p:spPr>
        <p:txBody>
          <a:bodyPr lIns="109597" tIns="54799" rIns="109597" bIns="54799" anchor="ctr"/>
          <a:lstStyle>
            <a:lvl1pPr algn="r">
              <a:defRPr sz="33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423278" y="8036462"/>
            <a:ext cx="3666553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8467108" y="1692637"/>
            <a:ext cx="2398514" cy="2401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597" tIns="54799" rIns="109597" bIns="54799" anchor="ctr"/>
          <a:lstStyle/>
          <a:p>
            <a:pPr algn="ctr" defTabSz="11278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8606446" y="1838979"/>
            <a:ext cx="2121627" cy="176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8606446" y="3157819"/>
            <a:ext cx="2121627" cy="352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8464023" y="1985190"/>
            <a:ext cx="2403782" cy="992594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2100" cap="all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464023" y="3293609"/>
            <a:ext cx="2403782" cy="657970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691922"/>
            <a:ext cx="7758687" cy="2402530"/>
          </a:xfrm>
          <a:prstGeom prst="rect">
            <a:avLst/>
          </a:prstGeom>
        </p:spPr>
        <p:txBody>
          <a:bodyPr lIns="109597" tIns="54799" rIns="109597" bIns="54799" anchor="ctr"/>
          <a:lstStyle>
            <a:lvl1pPr algn="r">
              <a:defRPr sz="33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1591" y="7073787"/>
            <a:ext cx="1781250" cy="61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99545" y="6915101"/>
            <a:ext cx="1567852" cy="9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960" y="7038514"/>
            <a:ext cx="2066955" cy="6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06310" y="5774343"/>
            <a:ext cx="1839450" cy="9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3469" y="5786679"/>
            <a:ext cx="1555507" cy="9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57438" y="5864269"/>
            <a:ext cx="2255662" cy="8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3270" y="6943308"/>
            <a:ext cx="1581962" cy="86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61236" y="7098458"/>
            <a:ext cx="1968193" cy="550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5"/>
            <a:ext cx="10438960" cy="4511794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45764" y="7257154"/>
            <a:ext cx="950587" cy="5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4873" y="7350589"/>
            <a:ext cx="1181621" cy="3314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3276" y="7248335"/>
            <a:ext cx="1354455" cy="4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44837" y="7311800"/>
            <a:ext cx="1239820" cy="4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3314" y="7190151"/>
            <a:ext cx="1102259" cy="5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0545" y="7197204"/>
            <a:ext cx="934715" cy="5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66830" y="7331194"/>
            <a:ext cx="1068750" cy="3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922089" y="7237747"/>
            <a:ext cx="940006" cy="55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6161" y="7331212"/>
            <a:ext cx="846534" cy="2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22620" y="7207783"/>
            <a:ext cx="844770" cy="50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70" y="7197195"/>
            <a:ext cx="1015841" cy="53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61239" y="7343546"/>
            <a:ext cx="1128713" cy="2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65872" y="7355883"/>
            <a:ext cx="1366800" cy="2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03651" y="7377036"/>
            <a:ext cx="846534" cy="16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82812" y="7235990"/>
            <a:ext cx="809499" cy="44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71905" y="7317089"/>
            <a:ext cx="989388" cy="276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87" y="297657"/>
            <a:ext cx="10156827" cy="483687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99264" y="8110518"/>
            <a:ext cx="3573081" cy="320894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2307" y="8110508"/>
            <a:ext cx="507921" cy="22568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23274" y="8036462"/>
            <a:ext cx="3620699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2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2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64263" y="89931"/>
            <a:ext cx="1832394" cy="93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10" y="282000"/>
            <a:ext cx="8793179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127949"/>
            <a:ext cx="7758687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8464026" y="1127949"/>
            <a:ext cx="2398140" cy="6767690"/>
          </a:xfrm>
          <a:prstGeom prst="rect">
            <a:avLst/>
          </a:prstGeom>
        </p:spPr>
        <p:txBody>
          <a:bodyPr lIns="109597" tIns="54799" rIns="109597" bIns="54799"/>
          <a:lstStyle>
            <a:lvl1pPr marL="0" indent="0">
              <a:defRPr sz="19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0431790" y="8036462"/>
            <a:ext cx="430321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95623" y="7410009"/>
            <a:ext cx="9819833" cy="603139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12779" tIns="56391" rIns="112779" bIns="56391" anchor="ctr"/>
          <a:lstStyle>
            <a:lvl1pPr marL="422919" indent="-422919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2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423201" y="311364"/>
            <a:ext cx="9310424" cy="955623"/>
          </a:xfrm>
          <a:prstGeom prst="rect">
            <a:avLst/>
          </a:prstGeom>
        </p:spPr>
        <p:txBody>
          <a:bodyPr lIns="112779" tIns="56391" rIns="112779" bIns="56391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67554" y="439332"/>
            <a:ext cx="12980303" cy="490970"/>
          </a:xfrm>
          <a:prstGeom prst="rect">
            <a:avLst/>
          </a:prstGeom>
        </p:spPr>
        <p:txBody>
          <a:bodyPr lIns="139163" tIns="69582" rIns="139163" bIns="69582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32140" y="1611189"/>
            <a:ext cx="12883579" cy="7710500"/>
          </a:xfrm>
          <a:prstGeom prst="rect">
            <a:avLst/>
          </a:prstGeom>
        </p:spPr>
        <p:txBody>
          <a:bodyPr lIns="139163" tIns="69582" rIns="139163" bIns="69582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1591" y="7073787"/>
            <a:ext cx="1781250" cy="61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99545" y="6915101"/>
            <a:ext cx="1567852" cy="9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960" y="7038514"/>
            <a:ext cx="2066955" cy="6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06310" y="5774343"/>
            <a:ext cx="1839450" cy="9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3469" y="5786679"/>
            <a:ext cx="1555507" cy="9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57438" y="5864269"/>
            <a:ext cx="2255662" cy="8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3270" y="6943308"/>
            <a:ext cx="1581962" cy="86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61236" y="7098458"/>
            <a:ext cx="1968193" cy="550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5"/>
            <a:ext cx="10438960" cy="4511794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40" y="367172"/>
            <a:ext cx="12535376" cy="596647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14946" y="10004656"/>
            <a:ext cx="4409833" cy="395835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98777" y="10004642"/>
            <a:ext cx="626868" cy="278391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522397" y="9913297"/>
            <a:ext cx="4525194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10449961" y="2087938"/>
            <a:ext cx="2960203" cy="29622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29" tIns="67616" rIns="135229" bIns="67616" anchor="ctr"/>
          <a:lstStyle/>
          <a:p>
            <a:pPr algn="ctr" defTabSz="13916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10621920" y="2268465"/>
            <a:ext cx="2618474" cy="217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10621920" y="3895297"/>
            <a:ext cx="2618474" cy="434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10446151" y="2448810"/>
            <a:ext cx="2966705" cy="1224404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600" cap="all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10446151" y="4062798"/>
            <a:ext cx="2966705" cy="811632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200" cap="none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2087056"/>
            <a:ext cx="9575634" cy="2963615"/>
          </a:xfrm>
          <a:prstGeom prst="rect">
            <a:avLst/>
          </a:prstGeom>
        </p:spPr>
        <p:txBody>
          <a:bodyPr lIns="135229" tIns="67616" rIns="135229" bIns="67616" anchor="ctr"/>
          <a:lstStyle>
            <a:lvl1pPr algn="r">
              <a:defRPr sz="41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67193" y="8725792"/>
            <a:ext cx="2198388" cy="75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77336" y="8530049"/>
            <a:ext cx="1935015" cy="114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0151" y="8682294"/>
            <a:ext cx="2550999" cy="8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23645" y="7122865"/>
            <a:ext cx="2270216" cy="122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90074" y="7138096"/>
            <a:ext cx="1919779" cy="120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85" y="7233791"/>
            <a:ext cx="2783898" cy="9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2397" y="8564844"/>
            <a:ext cx="1952429" cy="10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52811" y="8756240"/>
            <a:ext cx="2429109" cy="678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7"/>
            <a:ext cx="12883579" cy="5565476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3862" y="8951970"/>
            <a:ext cx="1173198" cy="63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52566" y="9067255"/>
            <a:ext cx="1458336" cy="408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395" y="8941107"/>
            <a:ext cx="1671644" cy="5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9151" y="9019393"/>
            <a:ext cx="1530164" cy="5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65814" y="8869335"/>
            <a:ext cx="1360389" cy="73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44358" y="8878034"/>
            <a:ext cx="1153609" cy="72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87579" y="9043329"/>
            <a:ext cx="1319033" cy="4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245674" y="8928060"/>
            <a:ext cx="1160139" cy="6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9532" y="9043334"/>
            <a:ext cx="1044777" cy="3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69734" y="8891094"/>
            <a:ext cx="1042600" cy="6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929" y="8878036"/>
            <a:ext cx="1253733" cy="6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2810" y="9058545"/>
            <a:ext cx="1393038" cy="2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37009" y="9073771"/>
            <a:ext cx="1686880" cy="2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02617" y="9099865"/>
            <a:ext cx="1044777" cy="2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839589" y="8925890"/>
            <a:ext cx="999069" cy="5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098281" y="9025929"/>
            <a:ext cx="1221085" cy="34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2390" y="9913297"/>
            <a:ext cx="4468602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4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4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3795" y="110933"/>
            <a:ext cx="2261508" cy="115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14" y="347864"/>
            <a:ext cx="10852386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1391373"/>
            <a:ext cx="9575634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10446155" y="1391373"/>
            <a:ext cx="2959742" cy="8348211"/>
          </a:xfrm>
          <a:prstGeom prst="rect">
            <a:avLst/>
          </a:prstGeom>
        </p:spPr>
        <p:txBody>
          <a:bodyPr lIns="135229" tIns="67616" rIns="135229" bIns="67616"/>
          <a:lstStyle>
            <a:lvl1pPr marL="0" indent="0">
              <a:defRPr sz="23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2874724" y="9913297"/>
            <a:ext cx="5310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735106" y="9140536"/>
            <a:ext cx="12119463" cy="743995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39154" tIns="69579" rIns="139154" bIns="69579" anchor="ctr"/>
          <a:lstStyle>
            <a:lvl1pPr marL="521830" indent="-52183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7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522307" y="384082"/>
            <a:ext cx="11490760" cy="1178799"/>
          </a:xfrm>
          <a:prstGeom prst="rect">
            <a:avLst/>
          </a:prstGeom>
        </p:spPr>
        <p:txBody>
          <a:bodyPr lIns="139154" tIns="69579" rIns="139154" bIns="69579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522397" y="9913297"/>
            <a:ext cx="4525194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10449961" y="2087938"/>
            <a:ext cx="2960203" cy="29622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29" tIns="67616" rIns="135229" bIns="67616" anchor="ctr"/>
          <a:lstStyle/>
          <a:p>
            <a:pPr algn="ctr" defTabSz="13916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10621920" y="2268465"/>
            <a:ext cx="2618474" cy="217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10621920" y="3895297"/>
            <a:ext cx="2618474" cy="434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10446151" y="2448810"/>
            <a:ext cx="2966705" cy="1224404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600" cap="all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10446151" y="4062798"/>
            <a:ext cx="2966705" cy="811632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200" cap="none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2087056"/>
            <a:ext cx="9575634" cy="2963615"/>
          </a:xfrm>
          <a:prstGeom prst="rect">
            <a:avLst/>
          </a:prstGeom>
        </p:spPr>
        <p:txBody>
          <a:bodyPr lIns="135229" tIns="67616" rIns="135229" bIns="67616" anchor="ctr"/>
          <a:lstStyle>
            <a:lvl1pPr algn="r">
              <a:defRPr sz="41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45764" y="7257154"/>
            <a:ext cx="950587" cy="5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4873" y="7350589"/>
            <a:ext cx="1181621" cy="3314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3276" y="7248335"/>
            <a:ext cx="1354455" cy="4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44837" y="7311800"/>
            <a:ext cx="1239820" cy="4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3314" y="7190151"/>
            <a:ext cx="1102259" cy="5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0545" y="7197204"/>
            <a:ext cx="934715" cy="5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66830" y="7331194"/>
            <a:ext cx="1068750" cy="3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922089" y="7237747"/>
            <a:ext cx="940006" cy="55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67193" y="8725792"/>
            <a:ext cx="2198388" cy="75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77336" y="8530049"/>
            <a:ext cx="1935015" cy="114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0151" y="8682294"/>
            <a:ext cx="2550999" cy="8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23645" y="7122865"/>
            <a:ext cx="2270216" cy="122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90074" y="7138096"/>
            <a:ext cx="1919779" cy="120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85" y="7233791"/>
            <a:ext cx="2783898" cy="9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2397" y="8564844"/>
            <a:ext cx="1952429" cy="10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52811" y="8756240"/>
            <a:ext cx="2429109" cy="678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7"/>
            <a:ext cx="12883579" cy="5565476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3862" y="8951970"/>
            <a:ext cx="1173198" cy="63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52566" y="9067255"/>
            <a:ext cx="1458336" cy="408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395" y="8941107"/>
            <a:ext cx="1671644" cy="5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9151" y="9019393"/>
            <a:ext cx="1530164" cy="5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65814" y="8869335"/>
            <a:ext cx="1360389" cy="73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44358" y="8878034"/>
            <a:ext cx="1153609" cy="72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87579" y="9043329"/>
            <a:ext cx="1319033" cy="4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245674" y="8928060"/>
            <a:ext cx="1160139" cy="6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9532" y="9043334"/>
            <a:ext cx="1044777" cy="3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69734" y="8891094"/>
            <a:ext cx="1042600" cy="6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929" y="8878036"/>
            <a:ext cx="1253733" cy="6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2810" y="9058545"/>
            <a:ext cx="1393038" cy="2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37009" y="9073771"/>
            <a:ext cx="1686880" cy="2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02617" y="9099865"/>
            <a:ext cx="1044777" cy="2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839589" y="8925890"/>
            <a:ext cx="999069" cy="5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098281" y="9025929"/>
            <a:ext cx="1221085" cy="34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40" y="367172"/>
            <a:ext cx="12535376" cy="596647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14946" y="10004656"/>
            <a:ext cx="4409833" cy="395835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98777" y="10004642"/>
            <a:ext cx="626868" cy="278391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2390" y="9913297"/>
            <a:ext cx="4468602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4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4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3795" y="110933"/>
            <a:ext cx="2261508" cy="115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14" y="347864"/>
            <a:ext cx="10852386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1391373"/>
            <a:ext cx="9575634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10446155" y="1391373"/>
            <a:ext cx="2959742" cy="8348211"/>
          </a:xfrm>
          <a:prstGeom prst="rect">
            <a:avLst/>
          </a:prstGeom>
        </p:spPr>
        <p:txBody>
          <a:bodyPr lIns="135229" tIns="67616" rIns="135229" bIns="67616"/>
          <a:lstStyle>
            <a:lvl1pPr marL="0" indent="0">
              <a:defRPr sz="23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2874724" y="9913297"/>
            <a:ext cx="5310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67554" y="439336"/>
            <a:ext cx="12980303" cy="490970"/>
          </a:xfrm>
          <a:prstGeom prst="rect">
            <a:avLst/>
          </a:prstGeom>
        </p:spPr>
        <p:txBody>
          <a:bodyPr lIns="139148" tIns="69576" rIns="139148" bIns="69576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32140" y="1611189"/>
            <a:ext cx="12883579" cy="7710500"/>
          </a:xfrm>
          <a:prstGeom prst="rect">
            <a:avLst/>
          </a:prstGeom>
        </p:spPr>
        <p:txBody>
          <a:bodyPr lIns="139148" tIns="69576" rIns="139148" bIns="69576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735106" y="9140536"/>
            <a:ext cx="12119463" cy="743995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39154" tIns="69579" rIns="139154" bIns="69579" anchor="ctr"/>
          <a:lstStyle>
            <a:lvl1pPr marL="521830" indent="-52183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7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522307" y="384082"/>
            <a:ext cx="11490760" cy="1178799"/>
          </a:xfrm>
          <a:prstGeom prst="rect">
            <a:avLst/>
          </a:prstGeom>
        </p:spPr>
        <p:txBody>
          <a:bodyPr lIns="139154" tIns="69579" rIns="139154" bIns="69579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423278" y="8036462"/>
            <a:ext cx="3666553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8467108" y="1692637"/>
            <a:ext cx="2398514" cy="2401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597" tIns="54799" rIns="109597" bIns="54799" anchor="ctr"/>
          <a:lstStyle/>
          <a:p>
            <a:pPr algn="ctr" defTabSz="11278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8606446" y="1838979"/>
            <a:ext cx="2121627" cy="176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8606446" y="3157819"/>
            <a:ext cx="2121627" cy="352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8464023" y="1985190"/>
            <a:ext cx="2403782" cy="992594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2100" cap="all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464023" y="3293609"/>
            <a:ext cx="2403782" cy="657970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691922"/>
            <a:ext cx="7758687" cy="2402530"/>
          </a:xfrm>
          <a:prstGeom prst="rect">
            <a:avLst/>
          </a:prstGeom>
        </p:spPr>
        <p:txBody>
          <a:bodyPr lIns="109597" tIns="54799" rIns="109597" bIns="54799" anchor="ctr"/>
          <a:lstStyle>
            <a:lvl1pPr algn="r">
              <a:defRPr sz="33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6161" y="7331212"/>
            <a:ext cx="846534" cy="2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22620" y="7207783"/>
            <a:ext cx="844770" cy="50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70" y="7197195"/>
            <a:ext cx="1015841" cy="53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61239" y="7343546"/>
            <a:ext cx="1128713" cy="2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65872" y="7355883"/>
            <a:ext cx="1366800" cy="2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03651" y="7377036"/>
            <a:ext cx="846534" cy="16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82812" y="7235990"/>
            <a:ext cx="809499" cy="44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71905" y="7317089"/>
            <a:ext cx="989388" cy="276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1591" y="7073787"/>
            <a:ext cx="1781250" cy="61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99545" y="6915101"/>
            <a:ext cx="1567852" cy="9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960" y="7038514"/>
            <a:ext cx="2066955" cy="6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06310" y="5774343"/>
            <a:ext cx="1839450" cy="9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3469" y="5786679"/>
            <a:ext cx="1555507" cy="9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57438" y="5864269"/>
            <a:ext cx="2255662" cy="8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3270" y="6943308"/>
            <a:ext cx="1581962" cy="86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61236" y="7098458"/>
            <a:ext cx="1968193" cy="550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5"/>
            <a:ext cx="10438960" cy="4511794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45764" y="7257154"/>
            <a:ext cx="950587" cy="5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4873" y="7350589"/>
            <a:ext cx="1181621" cy="3314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3276" y="7248335"/>
            <a:ext cx="1354455" cy="4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44837" y="7311800"/>
            <a:ext cx="1239820" cy="4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3314" y="7190151"/>
            <a:ext cx="1102259" cy="5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0545" y="7197204"/>
            <a:ext cx="934715" cy="5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66830" y="7331194"/>
            <a:ext cx="1068750" cy="3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922089" y="7237747"/>
            <a:ext cx="940006" cy="55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6161" y="7331212"/>
            <a:ext cx="846534" cy="2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22620" y="7207783"/>
            <a:ext cx="844770" cy="50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70" y="7197195"/>
            <a:ext cx="1015841" cy="53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61239" y="7343546"/>
            <a:ext cx="1128713" cy="2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65872" y="7355883"/>
            <a:ext cx="1366800" cy="2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03651" y="7377036"/>
            <a:ext cx="846534" cy="16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82812" y="7235990"/>
            <a:ext cx="809499" cy="44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71905" y="7317089"/>
            <a:ext cx="989388" cy="276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87" y="297657"/>
            <a:ext cx="10156827" cy="483687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99264" y="8110518"/>
            <a:ext cx="3573081" cy="320894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2307" y="8110508"/>
            <a:ext cx="507921" cy="22568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23274" y="8036462"/>
            <a:ext cx="3620699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2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2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64263" y="89931"/>
            <a:ext cx="1832394" cy="93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10" y="282000"/>
            <a:ext cx="8793179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127949"/>
            <a:ext cx="7758687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8464026" y="1127949"/>
            <a:ext cx="2398140" cy="6767690"/>
          </a:xfrm>
          <a:prstGeom prst="rect">
            <a:avLst/>
          </a:prstGeom>
        </p:spPr>
        <p:txBody>
          <a:bodyPr lIns="109597" tIns="54799" rIns="109597" bIns="54799"/>
          <a:lstStyle>
            <a:lvl1pPr marL="0" indent="0">
              <a:defRPr sz="19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0431790" y="8036462"/>
            <a:ext cx="430321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97817" y="356162"/>
            <a:ext cx="10517331" cy="398017"/>
          </a:xfrm>
          <a:prstGeom prst="rect">
            <a:avLst/>
          </a:prstGeom>
        </p:spPr>
        <p:txBody>
          <a:bodyPr lIns="112772" tIns="56388" rIns="112772" bIns="56388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88090" y="1306154"/>
            <a:ext cx="10438960" cy="6250713"/>
          </a:xfrm>
          <a:prstGeom prst="rect">
            <a:avLst/>
          </a:prstGeom>
        </p:spPr>
        <p:txBody>
          <a:bodyPr lIns="112772" tIns="56388" rIns="112772" bIns="56388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95623" y="7410009"/>
            <a:ext cx="9819833" cy="603139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12779" tIns="56391" rIns="112779" bIns="56391" anchor="ctr"/>
          <a:lstStyle>
            <a:lvl1pPr marL="422919" indent="-422919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2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423201" y="311364"/>
            <a:ext cx="9310424" cy="955623"/>
          </a:xfrm>
          <a:prstGeom prst="rect">
            <a:avLst/>
          </a:prstGeom>
        </p:spPr>
        <p:txBody>
          <a:bodyPr lIns="112779" tIns="56391" rIns="112779" bIns="56391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5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87" y="297657"/>
            <a:ext cx="10156827" cy="483687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99264" y="8110518"/>
            <a:ext cx="3573081" cy="320894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2307" y="8110508"/>
            <a:ext cx="507921" cy="22568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-7936"/>
            <a:ext cx="9144000" cy="6367463"/>
          </a:xfrm>
          <a:prstGeom prst="rect">
            <a:avLst/>
          </a:prstGeom>
          <a:solidFill>
            <a:srgbClr val="C6DE8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7" tIns="45705" rIns="91407" bIns="45705" anchor="ctr"/>
          <a:lstStyle/>
          <a:p>
            <a:pPr>
              <a:defRPr/>
            </a:pPr>
            <a:r>
              <a:rPr lang="en-US" dirty="0">
                <a:solidFill>
                  <a:srgbClr val="0C0C0C"/>
                </a:solidFill>
              </a:rPr>
              <a:t> </a:t>
            </a:r>
          </a:p>
        </p:txBody>
      </p:sp>
      <p:cxnSp>
        <p:nvCxnSpPr>
          <p:cNvPr id="5" name="Straight Connector 11"/>
          <p:cNvCxnSpPr/>
          <p:nvPr userDrawn="1"/>
        </p:nvCxnSpPr>
        <p:spPr>
          <a:xfrm>
            <a:off x="0" y="6408738"/>
            <a:ext cx="9144000" cy="11112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 userDrawn="1">
            <p:ph type="ftr" sz="quarter" idx="12"/>
          </p:nvPr>
        </p:nvSpPr>
        <p:spPr>
          <a:xfrm>
            <a:off x="2843808" y="6597352"/>
            <a:ext cx="3456384" cy="191096"/>
          </a:xfrm>
          <a:prstGeom prst="rect">
            <a:avLst/>
          </a:prstGeom>
        </p:spPr>
        <p:txBody>
          <a:bodyPr lIns="91407" tIns="45705" rIns="91407" bIns="45705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0C0C0C">
                  <a:lumMod val="50000"/>
                  <a:lumOff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1"/>
            <a:ext cx="9144000" cy="6367463"/>
          </a:xfrm>
          <a:prstGeom prst="rect">
            <a:avLst/>
          </a:prstGeom>
          <a:solidFill>
            <a:srgbClr val="F5643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7" tIns="45705" rIns="91407" bIns="45705" anchor="ctr"/>
          <a:lstStyle/>
          <a:p>
            <a:pPr>
              <a:defRPr/>
            </a:pPr>
            <a:r>
              <a:rPr lang="en-US" dirty="0">
                <a:solidFill>
                  <a:srgbClr val="0C0C0C"/>
                </a:solidFill>
              </a:rPr>
              <a:t> </a:t>
            </a:r>
          </a:p>
        </p:txBody>
      </p:sp>
      <p:cxnSp>
        <p:nvCxnSpPr>
          <p:cNvPr id="5" name="Straight Connector 11"/>
          <p:cNvCxnSpPr/>
          <p:nvPr userDrawn="1"/>
        </p:nvCxnSpPr>
        <p:spPr>
          <a:xfrm>
            <a:off x="0" y="6408738"/>
            <a:ext cx="9144000" cy="11112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igura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 r="391"/>
          <a:stretch>
            <a:fillRect/>
          </a:stretch>
        </p:blipFill>
        <p:spPr bwMode="auto">
          <a:xfrm>
            <a:off x="5441955" y="5176853"/>
            <a:ext cx="32385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422052"/>
            <a:ext cx="7543800" cy="774700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pic>
        <p:nvPicPr>
          <p:cNvPr id="4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7284720" y="6419088"/>
            <a:ext cx="1859280" cy="43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1"/>
          <p:cNvCxnSpPr/>
          <p:nvPr userDrawn="1"/>
        </p:nvCxnSpPr>
        <p:spPr>
          <a:xfrm>
            <a:off x="-1" y="6408820"/>
            <a:ext cx="1828800" cy="1464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3"/>
          <p:cNvCxnSpPr/>
          <p:nvPr userDrawn="1"/>
        </p:nvCxnSpPr>
        <p:spPr>
          <a:xfrm>
            <a:off x="73151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9"/>
          <p:cNvCxnSpPr/>
          <p:nvPr userDrawn="1"/>
        </p:nvCxnSpPr>
        <p:spPr>
          <a:xfrm>
            <a:off x="18287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0"/>
          <p:cNvCxnSpPr/>
          <p:nvPr userDrawn="1"/>
        </p:nvCxnSpPr>
        <p:spPr>
          <a:xfrm>
            <a:off x="36575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/>
          <p:cNvCxnSpPr/>
          <p:nvPr userDrawn="1"/>
        </p:nvCxnSpPr>
        <p:spPr>
          <a:xfrm>
            <a:off x="54863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00" y="248532"/>
            <a:ext cx="8902700" cy="328458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152400" y="1058883"/>
            <a:ext cx="8826500" cy="50673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342900" y="914400"/>
            <a:ext cx="8458200" cy="548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8"/>
          <p:cNvCxnSpPr/>
          <p:nvPr userDrawn="1"/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52413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" name="Espaço Reservado para Texto 16"/>
          <p:cNvSpPr>
            <a:spLocks noGrp="1"/>
          </p:cNvSpPr>
          <p:nvPr>
            <p:ph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10" name="Espaço Reservado para Número de Slide 4"/>
          <p:cNvSpPr txBox="1"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11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</p:spTree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373762" name="think-cell Slide" r:id="rId4" imgW="0" imgH="0" progId="">
              <p:embed/>
            </p:oleObj>
          </a:graphicData>
        </a:graphic>
      </p:graphicFrame>
      <p:pic>
        <p:nvPicPr>
          <p:cNvPr id="13" name="Picture 7" descr="logo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8"/>
          <p:cNvCxnSpPr/>
          <p:nvPr userDrawn="1"/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Texto 16"/>
          <p:cNvSpPr>
            <a:spLocks noGrp="1"/>
          </p:cNvSpPr>
          <p:nvPr>
            <p:ph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18" name="Espaço Reservado para Número de Slide 4"/>
          <p:cNvSpPr txBox="1">
            <a:spLocks noGrp="1"/>
          </p:cNvSpPr>
          <p:nvPr userDrawn="1">
            <p:custDataLst>
              <p:tags r:id="rId2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19" name="Picture 7" descr="logo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568876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J.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FETTIG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/ M.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TODMAN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VISIT</a:t>
            </a:r>
          </a:p>
        </p:txBody>
      </p:sp>
    </p:spTree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342900" y="914400"/>
            <a:ext cx="8458200" cy="548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8" name="Espaço Reservado para Número de Slide 4"/>
          <p:cNvSpPr txBox="1"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568876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J.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FETTIG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/ M.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TODMAN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VISIT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</p:spTree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05" indent="-342705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05" indent="-342705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375810" name="think-cell Slide" r:id="rId5" imgW="0" imgH="0" progId="">
              <p:embed/>
            </p:oleObj>
          </a:graphicData>
        </a:graphic>
      </p:graphicFrame>
      <p:cxnSp>
        <p:nvCxnSpPr>
          <p:cNvPr id="4" name="Straight Connector 8"/>
          <p:cNvCxnSpPr/>
          <p:nvPr>
            <p:custDataLst>
              <p:tags r:id="rId2"/>
            </p:custDataLst>
          </p:nvPr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Retângulo 9"/>
          <p:cNvSpPr/>
          <p:nvPr userDrawn="1"/>
        </p:nvSpPr>
        <p:spPr bwMode="auto">
          <a:xfrm>
            <a:off x="323528" y="980728"/>
            <a:ext cx="6624736" cy="2592288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 lIns="35981" tIns="35981" rIns="35981" bIns="35981" rtlCol="0" anchor="ctr">
            <a:noAutofit/>
          </a:bodyPr>
          <a:lstStyle/>
          <a:p>
            <a:pPr algn="ctr" defTabSz="913876"/>
            <a:endParaRPr lang="en-US" dirty="0" err="1">
              <a:solidFill>
                <a:srgbClr val="0C0C0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423278" y="8036462"/>
            <a:ext cx="3666553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8467108" y="1692637"/>
            <a:ext cx="2398514" cy="2401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597" tIns="54799" rIns="109597" bIns="54799" anchor="ctr"/>
          <a:lstStyle/>
          <a:p>
            <a:pPr algn="ctr" defTabSz="11278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8606446" y="1838979"/>
            <a:ext cx="2121627" cy="176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8606446" y="3157819"/>
            <a:ext cx="2121627" cy="352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8464023" y="1985190"/>
            <a:ext cx="2403782" cy="992594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2100" cap="all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464023" y="3293609"/>
            <a:ext cx="2403782" cy="657970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691922"/>
            <a:ext cx="7758687" cy="2402530"/>
          </a:xfrm>
          <a:prstGeom prst="rect">
            <a:avLst/>
          </a:prstGeom>
        </p:spPr>
        <p:txBody>
          <a:bodyPr lIns="109597" tIns="54799" rIns="109597" bIns="54799" anchor="ctr"/>
          <a:lstStyle>
            <a:lvl1pPr algn="r">
              <a:defRPr sz="33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1591" y="7073787"/>
            <a:ext cx="1781250" cy="61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99545" y="6915101"/>
            <a:ext cx="1567852" cy="9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960" y="7038514"/>
            <a:ext cx="2066955" cy="6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06310" y="5774343"/>
            <a:ext cx="1839450" cy="9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3469" y="5786679"/>
            <a:ext cx="1555507" cy="9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57438" y="5864269"/>
            <a:ext cx="2255662" cy="8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3270" y="6943308"/>
            <a:ext cx="1581962" cy="86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61236" y="7098458"/>
            <a:ext cx="1968193" cy="550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5"/>
            <a:ext cx="10438960" cy="4511794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45764" y="7257154"/>
            <a:ext cx="950587" cy="5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4873" y="7350589"/>
            <a:ext cx="1181621" cy="3314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3276" y="7248335"/>
            <a:ext cx="1354455" cy="4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44837" y="7311800"/>
            <a:ext cx="1239820" cy="4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3314" y="7190151"/>
            <a:ext cx="1102259" cy="5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0545" y="7197204"/>
            <a:ext cx="934715" cy="5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66830" y="7331194"/>
            <a:ext cx="1068750" cy="3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922089" y="7237747"/>
            <a:ext cx="940006" cy="55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6161" y="7331212"/>
            <a:ext cx="846534" cy="2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22620" y="7207783"/>
            <a:ext cx="844770" cy="50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70" y="7197195"/>
            <a:ext cx="1015841" cy="53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61239" y="7343546"/>
            <a:ext cx="1128713" cy="2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65872" y="7355883"/>
            <a:ext cx="1366800" cy="2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03651" y="7377036"/>
            <a:ext cx="846534" cy="16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82812" y="7235990"/>
            <a:ext cx="809499" cy="44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71905" y="7317089"/>
            <a:ext cx="989388" cy="276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87" y="297657"/>
            <a:ext cx="10156827" cy="483687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99264" y="8110518"/>
            <a:ext cx="3573081" cy="320894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2307" y="8110508"/>
            <a:ext cx="507921" cy="22568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23274" y="8036462"/>
            <a:ext cx="3620699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2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2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64263" y="89931"/>
            <a:ext cx="1832394" cy="93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10" y="282000"/>
            <a:ext cx="8793179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127949"/>
            <a:ext cx="7758687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8464026" y="1127949"/>
            <a:ext cx="2398140" cy="6767690"/>
          </a:xfrm>
          <a:prstGeom prst="rect">
            <a:avLst/>
          </a:prstGeom>
        </p:spPr>
        <p:txBody>
          <a:bodyPr lIns="109597" tIns="54799" rIns="109597" bIns="54799"/>
          <a:lstStyle>
            <a:lvl1pPr marL="0" indent="0">
              <a:defRPr sz="19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0431790" y="8036462"/>
            <a:ext cx="430321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23274" y="8036462"/>
            <a:ext cx="3620699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2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2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64263" y="89931"/>
            <a:ext cx="1832394" cy="93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10" y="282000"/>
            <a:ext cx="8793179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127949"/>
            <a:ext cx="7758687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8464026" y="1127949"/>
            <a:ext cx="2398140" cy="6767690"/>
          </a:xfrm>
          <a:prstGeom prst="rect">
            <a:avLst/>
          </a:prstGeom>
        </p:spPr>
        <p:txBody>
          <a:bodyPr lIns="109597" tIns="54799" rIns="109597" bIns="54799"/>
          <a:lstStyle>
            <a:lvl1pPr marL="0" indent="0">
              <a:defRPr sz="19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0431790" y="8036462"/>
            <a:ext cx="430321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95623" y="7410009"/>
            <a:ext cx="9819833" cy="603139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12779" tIns="56391" rIns="112779" bIns="56391" anchor="ctr"/>
          <a:lstStyle>
            <a:lvl1pPr marL="422919" indent="-422919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2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423201" y="311364"/>
            <a:ext cx="9310424" cy="955623"/>
          </a:xfrm>
          <a:prstGeom prst="rect">
            <a:avLst/>
          </a:prstGeom>
        </p:spPr>
        <p:txBody>
          <a:bodyPr lIns="112779" tIns="56391" rIns="112779" bIns="56391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67554" y="439332"/>
            <a:ext cx="12980303" cy="490970"/>
          </a:xfrm>
          <a:prstGeom prst="rect">
            <a:avLst/>
          </a:prstGeom>
        </p:spPr>
        <p:txBody>
          <a:bodyPr lIns="139163" tIns="69582" rIns="139163" bIns="69582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32140" y="1611189"/>
            <a:ext cx="12883579" cy="7710500"/>
          </a:xfrm>
          <a:prstGeom prst="rect">
            <a:avLst/>
          </a:prstGeom>
        </p:spPr>
        <p:txBody>
          <a:bodyPr lIns="139163" tIns="69582" rIns="139163" bIns="69582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40" y="367172"/>
            <a:ext cx="12535376" cy="596647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14946" y="10004656"/>
            <a:ext cx="4409833" cy="395835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98777" y="10004642"/>
            <a:ext cx="626868" cy="278391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522397" y="9913297"/>
            <a:ext cx="4525194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10449961" y="2087938"/>
            <a:ext cx="2960203" cy="29622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29" tIns="67616" rIns="135229" bIns="67616" anchor="ctr"/>
          <a:lstStyle/>
          <a:p>
            <a:pPr algn="ctr" defTabSz="13916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10621920" y="2268465"/>
            <a:ext cx="2618474" cy="217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10621920" y="3895297"/>
            <a:ext cx="2618474" cy="434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10446151" y="2448810"/>
            <a:ext cx="2966705" cy="1224404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600" cap="all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10446151" y="4062798"/>
            <a:ext cx="2966705" cy="811632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200" cap="none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2087056"/>
            <a:ext cx="9575634" cy="2963615"/>
          </a:xfrm>
          <a:prstGeom prst="rect">
            <a:avLst/>
          </a:prstGeom>
        </p:spPr>
        <p:txBody>
          <a:bodyPr lIns="135229" tIns="67616" rIns="135229" bIns="67616" anchor="ctr"/>
          <a:lstStyle>
            <a:lvl1pPr algn="r">
              <a:defRPr sz="41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67193" y="8725792"/>
            <a:ext cx="2198388" cy="75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77336" y="8530049"/>
            <a:ext cx="1935015" cy="114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0151" y="8682294"/>
            <a:ext cx="2550999" cy="8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23645" y="7122865"/>
            <a:ext cx="2270216" cy="122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90074" y="7138096"/>
            <a:ext cx="1919779" cy="120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85" y="7233791"/>
            <a:ext cx="2783898" cy="9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2397" y="8564844"/>
            <a:ext cx="1952429" cy="10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52811" y="8756240"/>
            <a:ext cx="2429109" cy="678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7"/>
            <a:ext cx="12883579" cy="5565476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3862" y="8951970"/>
            <a:ext cx="1173198" cy="63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52566" y="9067255"/>
            <a:ext cx="1458336" cy="408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395" y="8941107"/>
            <a:ext cx="1671644" cy="5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9151" y="9019393"/>
            <a:ext cx="1530164" cy="5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65814" y="8869335"/>
            <a:ext cx="1360389" cy="73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44358" y="8878034"/>
            <a:ext cx="1153609" cy="72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87579" y="9043329"/>
            <a:ext cx="1319033" cy="4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245674" y="8928060"/>
            <a:ext cx="1160139" cy="6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9532" y="9043334"/>
            <a:ext cx="1044777" cy="3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69734" y="8891094"/>
            <a:ext cx="1042600" cy="6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929" y="8878036"/>
            <a:ext cx="1253733" cy="6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2810" y="9058545"/>
            <a:ext cx="1393038" cy="2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37009" y="9073771"/>
            <a:ext cx="1686880" cy="2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02617" y="9099865"/>
            <a:ext cx="1044777" cy="2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839589" y="8925890"/>
            <a:ext cx="999069" cy="5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098281" y="9025929"/>
            <a:ext cx="1221085" cy="34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422052"/>
            <a:ext cx="7543800" cy="774700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pic>
        <p:nvPicPr>
          <p:cNvPr id="4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7284720" y="6419088"/>
            <a:ext cx="1859280" cy="43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1"/>
          <p:cNvCxnSpPr/>
          <p:nvPr userDrawn="1"/>
        </p:nvCxnSpPr>
        <p:spPr>
          <a:xfrm>
            <a:off x="-1" y="6408820"/>
            <a:ext cx="1828800" cy="1464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3"/>
          <p:cNvCxnSpPr/>
          <p:nvPr userDrawn="1"/>
        </p:nvCxnSpPr>
        <p:spPr>
          <a:xfrm>
            <a:off x="73151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9"/>
          <p:cNvCxnSpPr/>
          <p:nvPr userDrawn="1"/>
        </p:nvCxnSpPr>
        <p:spPr>
          <a:xfrm>
            <a:off x="18287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0"/>
          <p:cNvCxnSpPr/>
          <p:nvPr userDrawn="1"/>
        </p:nvCxnSpPr>
        <p:spPr>
          <a:xfrm>
            <a:off x="36575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/>
          <p:cNvCxnSpPr/>
          <p:nvPr userDrawn="1"/>
        </p:nvCxnSpPr>
        <p:spPr>
          <a:xfrm>
            <a:off x="54863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95623" y="7410009"/>
            <a:ext cx="9819833" cy="603139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12779" tIns="56391" rIns="112779" bIns="56391" anchor="ctr"/>
          <a:lstStyle>
            <a:lvl1pPr marL="422919" indent="-422919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2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423201" y="311364"/>
            <a:ext cx="9310424" cy="955623"/>
          </a:xfrm>
          <a:prstGeom prst="rect">
            <a:avLst/>
          </a:prstGeom>
        </p:spPr>
        <p:txBody>
          <a:bodyPr lIns="112779" tIns="56391" rIns="112779" bIns="56391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2390" y="9913297"/>
            <a:ext cx="4468602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4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4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3795" y="110933"/>
            <a:ext cx="2261508" cy="115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14" y="347864"/>
            <a:ext cx="10852386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1391373"/>
            <a:ext cx="9575634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10446155" y="1391373"/>
            <a:ext cx="2959742" cy="8348211"/>
          </a:xfrm>
          <a:prstGeom prst="rect">
            <a:avLst/>
          </a:prstGeom>
        </p:spPr>
        <p:txBody>
          <a:bodyPr lIns="135229" tIns="67616" rIns="135229" bIns="67616"/>
          <a:lstStyle>
            <a:lvl1pPr marL="0" indent="0">
              <a:defRPr sz="23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2874724" y="9913297"/>
            <a:ext cx="5310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735106" y="9140536"/>
            <a:ext cx="12119463" cy="743995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39154" tIns="69579" rIns="139154" bIns="69579" anchor="ctr"/>
          <a:lstStyle>
            <a:lvl1pPr marL="521830" indent="-52183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7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522307" y="384082"/>
            <a:ext cx="11490760" cy="1178799"/>
          </a:xfrm>
          <a:prstGeom prst="rect">
            <a:avLst/>
          </a:prstGeom>
        </p:spPr>
        <p:txBody>
          <a:bodyPr lIns="139154" tIns="69579" rIns="139154" bIns="69579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522397" y="9913297"/>
            <a:ext cx="4525194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10449961" y="2087938"/>
            <a:ext cx="2960203" cy="29622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29" tIns="67616" rIns="135229" bIns="67616" anchor="ctr"/>
          <a:lstStyle/>
          <a:p>
            <a:pPr algn="ctr" defTabSz="13916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10621920" y="2268465"/>
            <a:ext cx="2618474" cy="217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10621920" y="3895297"/>
            <a:ext cx="2618474" cy="434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10446151" y="2448810"/>
            <a:ext cx="2966705" cy="1224404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600" cap="all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10446151" y="4062798"/>
            <a:ext cx="2966705" cy="811632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200" cap="none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2087056"/>
            <a:ext cx="9575634" cy="2963615"/>
          </a:xfrm>
          <a:prstGeom prst="rect">
            <a:avLst/>
          </a:prstGeom>
        </p:spPr>
        <p:txBody>
          <a:bodyPr lIns="135229" tIns="67616" rIns="135229" bIns="67616" anchor="ctr"/>
          <a:lstStyle>
            <a:lvl1pPr algn="r">
              <a:defRPr sz="41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67193" y="8725792"/>
            <a:ext cx="2198388" cy="75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77336" y="8530049"/>
            <a:ext cx="1935015" cy="114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0151" y="8682294"/>
            <a:ext cx="2550999" cy="8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23645" y="7122865"/>
            <a:ext cx="2270216" cy="122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90074" y="7138096"/>
            <a:ext cx="1919779" cy="120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85" y="7233791"/>
            <a:ext cx="2783898" cy="9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2397" y="8564844"/>
            <a:ext cx="1952429" cy="10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52811" y="8756240"/>
            <a:ext cx="2429109" cy="678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7"/>
            <a:ext cx="12883579" cy="5565476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3862" y="8951970"/>
            <a:ext cx="1173198" cy="63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52566" y="9067255"/>
            <a:ext cx="1458336" cy="408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395" y="8941107"/>
            <a:ext cx="1671644" cy="5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9151" y="9019393"/>
            <a:ext cx="1530164" cy="5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65814" y="8869335"/>
            <a:ext cx="1360389" cy="73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44358" y="8878034"/>
            <a:ext cx="1153609" cy="72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87579" y="9043329"/>
            <a:ext cx="1319033" cy="4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245674" y="8928060"/>
            <a:ext cx="1160139" cy="6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9532" y="9043334"/>
            <a:ext cx="1044777" cy="3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69734" y="8891094"/>
            <a:ext cx="1042600" cy="6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929" y="8878036"/>
            <a:ext cx="1253733" cy="6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2810" y="9058545"/>
            <a:ext cx="1393038" cy="2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37009" y="9073771"/>
            <a:ext cx="1686880" cy="2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02617" y="9099865"/>
            <a:ext cx="1044777" cy="2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839589" y="8925890"/>
            <a:ext cx="999069" cy="5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098281" y="9025929"/>
            <a:ext cx="1221085" cy="34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40" y="367172"/>
            <a:ext cx="12535376" cy="596647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14946" y="10004656"/>
            <a:ext cx="4409833" cy="395835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98777" y="10004642"/>
            <a:ext cx="626868" cy="278391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67554" y="439332"/>
            <a:ext cx="12980303" cy="490970"/>
          </a:xfrm>
          <a:prstGeom prst="rect">
            <a:avLst/>
          </a:prstGeom>
        </p:spPr>
        <p:txBody>
          <a:bodyPr lIns="139163" tIns="69582" rIns="139163" bIns="69582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32140" y="1611189"/>
            <a:ext cx="12883579" cy="7710500"/>
          </a:xfrm>
          <a:prstGeom prst="rect">
            <a:avLst/>
          </a:prstGeom>
        </p:spPr>
        <p:txBody>
          <a:bodyPr lIns="139163" tIns="69582" rIns="139163" bIns="69582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2390" y="9913297"/>
            <a:ext cx="4468602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4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4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3795" y="110933"/>
            <a:ext cx="2261508" cy="115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14" y="347864"/>
            <a:ext cx="10852386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1391373"/>
            <a:ext cx="9575634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10446155" y="1391373"/>
            <a:ext cx="2959742" cy="8348211"/>
          </a:xfrm>
          <a:prstGeom prst="rect">
            <a:avLst/>
          </a:prstGeom>
        </p:spPr>
        <p:txBody>
          <a:bodyPr lIns="135229" tIns="67616" rIns="135229" bIns="67616"/>
          <a:lstStyle>
            <a:lvl1pPr marL="0" indent="0">
              <a:defRPr sz="23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2874724" y="9913297"/>
            <a:ext cx="5310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67554" y="439336"/>
            <a:ext cx="12980303" cy="490970"/>
          </a:xfrm>
          <a:prstGeom prst="rect">
            <a:avLst/>
          </a:prstGeom>
        </p:spPr>
        <p:txBody>
          <a:bodyPr lIns="139148" tIns="69576" rIns="139148" bIns="69576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32140" y="1611189"/>
            <a:ext cx="12883579" cy="7710500"/>
          </a:xfrm>
          <a:prstGeom prst="rect">
            <a:avLst/>
          </a:prstGeom>
        </p:spPr>
        <p:txBody>
          <a:bodyPr lIns="139148" tIns="69576" rIns="139148" bIns="69576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735106" y="9140536"/>
            <a:ext cx="12119463" cy="743995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39154" tIns="69579" rIns="139154" bIns="69579" anchor="ctr"/>
          <a:lstStyle>
            <a:lvl1pPr marL="521830" indent="-52183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7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522307" y="384082"/>
            <a:ext cx="11490760" cy="1178799"/>
          </a:xfrm>
          <a:prstGeom prst="rect">
            <a:avLst/>
          </a:prstGeom>
        </p:spPr>
        <p:txBody>
          <a:bodyPr lIns="139154" tIns="69579" rIns="139154" bIns="69579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423278" y="8036462"/>
            <a:ext cx="3666553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8467108" y="1692637"/>
            <a:ext cx="2398514" cy="2401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597" tIns="54799" rIns="109597" bIns="54799" anchor="ctr"/>
          <a:lstStyle/>
          <a:p>
            <a:pPr algn="ctr" defTabSz="11278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8606446" y="1838979"/>
            <a:ext cx="2121627" cy="176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8606446" y="3157819"/>
            <a:ext cx="2121627" cy="352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8464023" y="1985190"/>
            <a:ext cx="2403782" cy="992594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2100" cap="all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464023" y="3293609"/>
            <a:ext cx="2403782" cy="657970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691922"/>
            <a:ext cx="7758687" cy="2402530"/>
          </a:xfrm>
          <a:prstGeom prst="rect">
            <a:avLst/>
          </a:prstGeom>
        </p:spPr>
        <p:txBody>
          <a:bodyPr lIns="109597" tIns="54799" rIns="109597" bIns="54799" anchor="ctr"/>
          <a:lstStyle>
            <a:lvl1pPr algn="r">
              <a:defRPr sz="33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1591" y="7073787"/>
            <a:ext cx="1781250" cy="61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99545" y="6915101"/>
            <a:ext cx="1567852" cy="9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960" y="7038514"/>
            <a:ext cx="2066955" cy="6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06310" y="5774343"/>
            <a:ext cx="1839450" cy="9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3469" y="5786679"/>
            <a:ext cx="1555507" cy="9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57438" y="5864269"/>
            <a:ext cx="2255662" cy="8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3270" y="6943308"/>
            <a:ext cx="1581962" cy="86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61236" y="7098458"/>
            <a:ext cx="1968193" cy="550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5"/>
            <a:ext cx="10438960" cy="4511794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45764" y="7257154"/>
            <a:ext cx="950587" cy="5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4873" y="7350589"/>
            <a:ext cx="1181621" cy="3314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3276" y="7248335"/>
            <a:ext cx="1354455" cy="4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44837" y="7311800"/>
            <a:ext cx="1239820" cy="4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3314" y="7190151"/>
            <a:ext cx="1102259" cy="5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0545" y="7197204"/>
            <a:ext cx="934715" cy="5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66830" y="7331194"/>
            <a:ext cx="1068750" cy="3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922089" y="7237747"/>
            <a:ext cx="940006" cy="55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6161" y="7331212"/>
            <a:ext cx="846534" cy="2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22620" y="7207783"/>
            <a:ext cx="844770" cy="50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70" y="7197195"/>
            <a:ext cx="1015841" cy="53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61239" y="7343546"/>
            <a:ext cx="1128713" cy="2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65872" y="7355883"/>
            <a:ext cx="1366800" cy="2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03651" y="7377036"/>
            <a:ext cx="846534" cy="16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82812" y="7235990"/>
            <a:ext cx="809499" cy="44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71905" y="7317089"/>
            <a:ext cx="989388" cy="276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87" y="297657"/>
            <a:ext cx="10156827" cy="483687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99264" y="8110518"/>
            <a:ext cx="3573081" cy="320894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2307" y="8110508"/>
            <a:ext cx="507921" cy="22568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40" y="367172"/>
            <a:ext cx="12535376" cy="596647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14946" y="10004656"/>
            <a:ext cx="4409833" cy="395835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98777" y="10004642"/>
            <a:ext cx="626868" cy="278391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23274" y="8036462"/>
            <a:ext cx="3620699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2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2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64263" y="89931"/>
            <a:ext cx="1832394" cy="93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10" y="282000"/>
            <a:ext cx="8793179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127949"/>
            <a:ext cx="7758687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8464026" y="1127949"/>
            <a:ext cx="2398140" cy="6767690"/>
          </a:xfrm>
          <a:prstGeom prst="rect">
            <a:avLst/>
          </a:prstGeom>
        </p:spPr>
        <p:txBody>
          <a:bodyPr lIns="109597" tIns="54799" rIns="109597" bIns="54799"/>
          <a:lstStyle>
            <a:lvl1pPr marL="0" indent="0">
              <a:defRPr sz="19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0431790" y="8036462"/>
            <a:ext cx="430321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97817" y="356162"/>
            <a:ext cx="10517331" cy="398017"/>
          </a:xfrm>
          <a:prstGeom prst="rect">
            <a:avLst/>
          </a:prstGeom>
        </p:spPr>
        <p:txBody>
          <a:bodyPr lIns="112772" tIns="56388" rIns="112772" bIns="56388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88090" y="1306154"/>
            <a:ext cx="10438960" cy="6250713"/>
          </a:xfrm>
          <a:prstGeom prst="rect">
            <a:avLst/>
          </a:prstGeom>
        </p:spPr>
        <p:txBody>
          <a:bodyPr lIns="112772" tIns="56388" rIns="112772" bIns="56388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95623" y="7410009"/>
            <a:ext cx="9819833" cy="603139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12779" tIns="56391" rIns="112779" bIns="56391" anchor="ctr"/>
          <a:lstStyle>
            <a:lvl1pPr marL="422919" indent="-422919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2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423201" y="311364"/>
            <a:ext cx="9310424" cy="955623"/>
          </a:xfrm>
          <a:prstGeom prst="rect">
            <a:avLst/>
          </a:prstGeom>
        </p:spPr>
        <p:txBody>
          <a:bodyPr lIns="112779" tIns="56391" rIns="112779" bIns="56391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5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-7936"/>
            <a:ext cx="9144000" cy="6367463"/>
          </a:xfrm>
          <a:prstGeom prst="rect">
            <a:avLst/>
          </a:prstGeom>
          <a:solidFill>
            <a:srgbClr val="C6DE8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7" tIns="45705" rIns="91407" bIns="45705" anchor="ctr"/>
          <a:lstStyle/>
          <a:p>
            <a:pPr>
              <a:defRPr/>
            </a:pPr>
            <a:r>
              <a:rPr lang="en-US" dirty="0">
                <a:solidFill>
                  <a:srgbClr val="0C0C0C"/>
                </a:solidFill>
              </a:rPr>
              <a:t> </a:t>
            </a:r>
          </a:p>
        </p:txBody>
      </p:sp>
      <p:cxnSp>
        <p:nvCxnSpPr>
          <p:cNvPr id="5" name="Straight Connector 11"/>
          <p:cNvCxnSpPr/>
          <p:nvPr userDrawn="1"/>
        </p:nvCxnSpPr>
        <p:spPr>
          <a:xfrm>
            <a:off x="0" y="6408738"/>
            <a:ext cx="9144000" cy="11112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1"/>
            <a:ext cx="9144000" cy="6367463"/>
          </a:xfrm>
          <a:prstGeom prst="rect">
            <a:avLst/>
          </a:prstGeom>
          <a:solidFill>
            <a:srgbClr val="F5643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7" tIns="45705" rIns="91407" bIns="45705" anchor="ctr"/>
          <a:lstStyle/>
          <a:p>
            <a:pPr>
              <a:defRPr/>
            </a:pPr>
            <a:r>
              <a:rPr lang="en-US" dirty="0">
                <a:solidFill>
                  <a:srgbClr val="0C0C0C"/>
                </a:solidFill>
              </a:rPr>
              <a:t> </a:t>
            </a:r>
          </a:p>
        </p:txBody>
      </p:sp>
      <p:cxnSp>
        <p:nvCxnSpPr>
          <p:cNvPr id="5" name="Straight Connector 11"/>
          <p:cNvCxnSpPr/>
          <p:nvPr userDrawn="1"/>
        </p:nvCxnSpPr>
        <p:spPr>
          <a:xfrm>
            <a:off x="0" y="6408738"/>
            <a:ext cx="9144000" cy="11112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igura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 r="391"/>
          <a:stretch>
            <a:fillRect/>
          </a:stretch>
        </p:blipFill>
        <p:spPr bwMode="auto">
          <a:xfrm>
            <a:off x="5441955" y="5176853"/>
            <a:ext cx="32385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422052"/>
            <a:ext cx="7543800" cy="774700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pic>
        <p:nvPicPr>
          <p:cNvPr id="4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7284720" y="6419088"/>
            <a:ext cx="1859280" cy="43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1"/>
          <p:cNvCxnSpPr/>
          <p:nvPr userDrawn="1"/>
        </p:nvCxnSpPr>
        <p:spPr>
          <a:xfrm>
            <a:off x="-1" y="6408820"/>
            <a:ext cx="1828800" cy="1464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3"/>
          <p:cNvCxnSpPr/>
          <p:nvPr userDrawn="1"/>
        </p:nvCxnSpPr>
        <p:spPr>
          <a:xfrm>
            <a:off x="73151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9"/>
          <p:cNvCxnSpPr/>
          <p:nvPr userDrawn="1"/>
        </p:nvCxnSpPr>
        <p:spPr>
          <a:xfrm>
            <a:off x="18287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0"/>
          <p:cNvCxnSpPr/>
          <p:nvPr userDrawn="1"/>
        </p:nvCxnSpPr>
        <p:spPr>
          <a:xfrm>
            <a:off x="36575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/>
          <p:cNvCxnSpPr/>
          <p:nvPr userDrawn="1"/>
        </p:nvCxnSpPr>
        <p:spPr>
          <a:xfrm>
            <a:off x="54863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522397" y="9913297"/>
            <a:ext cx="4525194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10449961" y="2087938"/>
            <a:ext cx="2960203" cy="29622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29" tIns="67616" rIns="135229" bIns="67616" anchor="ctr"/>
          <a:lstStyle/>
          <a:p>
            <a:pPr algn="ctr" defTabSz="13916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10621920" y="2268465"/>
            <a:ext cx="2618474" cy="217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10621920" y="3895297"/>
            <a:ext cx="2618474" cy="434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10446151" y="2448810"/>
            <a:ext cx="2966705" cy="1224404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600" cap="all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10446151" y="4062798"/>
            <a:ext cx="2966705" cy="811632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200" cap="none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2087056"/>
            <a:ext cx="9575634" cy="2963615"/>
          </a:xfrm>
          <a:prstGeom prst="rect">
            <a:avLst/>
          </a:prstGeom>
        </p:spPr>
        <p:txBody>
          <a:bodyPr lIns="135229" tIns="67616" rIns="135229" bIns="67616" anchor="ctr"/>
          <a:lstStyle>
            <a:lvl1pPr algn="r">
              <a:defRPr sz="41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00" y="248532"/>
            <a:ext cx="8902700" cy="328458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152400" y="1058883"/>
            <a:ext cx="8826500" cy="50673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342900" y="914400"/>
            <a:ext cx="8458200" cy="548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8"/>
          <p:cNvCxnSpPr/>
          <p:nvPr userDrawn="1"/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52413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" name="Espaço Reservado para Texto 16"/>
          <p:cNvSpPr>
            <a:spLocks noGrp="1"/>
          </p:cNvSpPr>
          <p:nvPr>
            <p:ph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10" name="Espaço Reservado para Número de Slide 4"/>
          <p:cNvSpPr txBox="1"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11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</p:spTree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582658" name="think-cell Slide" r:id="rId4" imgW="0" imgH="0" progId="">
              <p:embed/>
            </p:oleObj>
          </a:graphicData>
        </a:graphic>
      </p:graphicFrame>
      <p:pic>
        <p:nvPicPr>
          <p:cNvPr id="13" name="Picture 7" descr="logo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8"/>
          <p:cNvCxnSpPr/>
          <p:nvPr userDrawn="1"/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Texto 16"/>
          <p:cNvSpPr>
            <a:spLocks noGrp="1"/>
          </p:cNvSpPr>
          <p:nvPr>
            <p:ph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18" name="Espaço Reservado para Número de Slide 4"/>
          <p:cNvSpPr txBox="1">
            <a:spLocks noGrp="1"/>
          </p:cNvSpPr>
          <p:nvPr userDrawn="1">
            <p:custDataLst>
              <p:tags r:id="rId2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19" name="Picture 7" descr="logo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568876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J.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FETTIG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/ M.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TODMAN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VISIT</a:t>
            </a:r>
          </a:p>
        </p:txBody>
      </p:sp>
    </p:spTree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342900" y="914400"/>
            <a:ext cx="8458200" cy="548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8" name="Espaço Reservado para Número de Slide 4"/>
          <p:cNvSpPr txBox="1"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568876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J.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FETTIG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/ M.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TODMAN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VISIT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67193" y="8725792"/>
            <a:ext cx="2198388" cy="75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77336" y="8530049"/>
            <a:ext cx="1935015" cy="114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0151" y="8682294"/>
            <a:ext cx="2550999" cy="8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23645" y="7122865"/>
            <a:ext cx="2270216" cy="122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90074" y="7138096"/>
            <a:ext cx="1919779" cy="120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85" y="7233791"/>
            <a:ext cx="2783898" cy="9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2397" y="8564844"/>
            <a:ext cx="1952429" cy="10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52811" y="8756240"/>
            <a:ext cx="2429109" cy="678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7"/>
            <a:ext cx="12883579" cy="5565476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05" indent="-342705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05" indent="-342705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584706" name="think-cell Slide" r:id="rId5" imgW="0" imgH="0" progId="">
              <p:embed/>
            </p:oleObj>
          </a:graphicData>
        </a:graphic>
      </p:graphicFrame>
      <p:cxnSp>
        <p:nvCxnSpPr>
          <p:cNvPr id="4" name="Straight Connector 8"/>
          <p:cNvCxnSpPr/>
          <p:nvPr>
            <p:custDataLst>
              <p:tags r:id="rId2"/>
            </p:custDataLst>
          </p:nvPr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Retângulo 9"/>
          <p:cNvSpPr/>
          <p:nvPr userDrawn="1"/>
        </p:nvSpPr>
        <p:spPr bwMode="auto">
          <a:xfrm>
            <a:off x="323528" y="980728"/>
            <a:ext cx="6624736" cy="2592288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 lIns="35981" tIns="35981" rIns="35981" bIns="35981" rtlCol="0" anchor="ctr">
            <a:noAutofit/>
          </a:bodyPr>
          <a:lstStyle/>
          <a:p>
            <a:pPr algn="ctr" defTabSz="913876"/>
            <a:endParaRPr lang="en-US" dirty="0" err="1">
              <a:solidFill>
                <a:srgbClr val="0C0C0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423278" y="8036462"/>
            <a:ext cx="3666553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8467108" y="1692637"/>
            <a:ext cx="2398514" cy="2401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597" tIns="54799" rIns="109597" bIns="54799" anchor="ctr"/>
          <a:lstStyle/>
          <a:p>
            <a:pPr algn="ctr" defTabSz="11278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8606446" y="1838979"/>
            <a:ext cx="2121627" cy="176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8606446" y="3157819"/>
            <a:ext cx="2121627" cy="352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8464023" y="1985190"/>
            <a:ext cx="2403782" cy="992594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2100" cap="all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464023" y="3293609"/>
            <a:ext cx="2403782" cy="657970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691922"/>
            <a:ext cx="7758687" cy="2402530"/>
          </a:xfrm>
          <a:prstGeom prst="rect">
            <a:avLst/>
          </a:prstGeom>
        </p:spPr>
        <p:txBody>
          <a:bodyPr lIns="109597" tIns="54799" rIns="109597" bIns="54799" anchor="ctr"/>
          <a:lstStyle>
            <a:lvl1pPr algn="r">
              <a:defRPr sz="33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1591" y="7073787"/>
            <a:ext cx="1781250" cy="61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99545" y="6915101"/>
            <a:ext cx="1567852" cy="9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960" y="7038514"/>
            <a:ext cx="2066955" cy="6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06310" y="5774343"/>
            <a:ext cx="1839450" cy="9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3469" y="5786679"/>
            <a:ext cx="1555507" cy="9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57438" y="5864269"/>
            <a:ext cx="2255662" cy="8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3270" y="6943308"/>
            <a:ext cx="1581962" cy="86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61236" y="7098458"/>
            <a:ext cx="1968193" cy="550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5"/>
            <a:ext cx="10438960" cy="4511794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3862" y="8951970"/>
            <a:ext cx="1173198" cy="63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52566" y="9067255"/>
            <a:ext cx="1458336" cy="408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395" y="8941107"/>
            <a:ext cx="1671644" cy="5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9151" y="9019393"/>
            <a:ext cx="1530164" cy="5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65814" y="8869335"/>
            <a:ext cx="1360389" cy="73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44358" y="8878034"/>
            <a:ext cx="1153609" cy="72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87579" y="9043329"/>
            <a:ext cx="1319033" cy="4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245674" y="8928060"/>
            <a:ext cx="1160139" cy="6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45764" y="7257154"/>
            <a:ext cx="950587" cy="5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4873" y="7350589"/>
            <a:ext cx="1181621" cy="3314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3276" y="7248335"/>
            <a:ext cx="1354455" cy="4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44837" y="7311800"/>
            <a:ext cx="1239820" cy="4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3314" y="7190151"/>
            <a:ext cx="1102259" cy="5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0545" y="7197204"/>
            <a:ext cx="934715" cy="5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66830" y="7331194"/>
            <a:ext cx="1068750" cy="3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922089" y="7237747"/>
            <a:ext cx="940006" cy="55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6161" y="7331212"/>
            <a:ext cx="846534" cy="2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22620" y="7207783"/>
            <a:ext cx="844770" cy="50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70" y="7197195"/>
            <a:ext cx="1015841" cy="53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61239" y="7343546"/>
            <a:ext cx="1128713" cy="2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65872" y="7355883"/>
            <a:ext cx="1366800" cy="2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03651" y="7377036"/>
            <a:ext cx="846534" cy="16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82812" y="7235990"/>
            <a:ext cx="809499" cy="44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71905" y="7317089"/>
            <a:ext cx="989388" cy="276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87" y="297657"/>
            <a:ext cx="10156827" cy="483687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99264" y="8110518"/>
            <a:ext cx="3573081" cy="320894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2307" y="8110508"/>
            <a:ext cx="507921" cy="22568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23274" y="8036462"/>
            <a:ext cx="3620699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2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2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64263" y="89931"/>
            <a:ext cx="1832394" cy="93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10" y="282000"/>
            <a:ext cx="8793179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127949"/>
            <a:ext cx="7758687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8464026" y="1127949"/>
            <a:ext cx="2398140" cy="6767690"/>
          </a:xfrm>
          <a:prstGeom prst="rect">
            <a:avLst/>
          </a:prstGeom>
        </p:spPr>
        <p:txBody>
          <a:bodyPr lIns="109597" tIns="54799" rIns="109597" bIns="54799"/>
          <a:lstStyle>
            <a:lvl1pPr marL="0" indent="0">
              <a:defRPr sz="19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0431790" y="8036462"/>
            <a:ext cx="430321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95623" y="7410009"/>
            <a:ext cx="9819833" cy="603139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12779" tIns="56391" rIns="112779" bIns="56391" anchor="ctr"/>
          <a:lstStyle>
            <a:lvl1pPr marL="422919" indent="-422919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2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423201" y="311364"/>
            <a:ext cx="9310424" cy="955623"/>
          </a:xfrm>
          <a:prstGeom prst="rect">
            <a:avLst/>
          </a:prstGeom>
        </p:spPr>
        <p:txBody>
          <a:bodyPr lIns="112779" tIns="56391" rIns="112779" bIns="56391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67554" y="439332"/>
            <a:ext cx="12980303" cy="490970"/>
          </a:xfrm>
          <a:prstGeom prst="rect">
            <a:avLst/>
          </a:prstGeom>
        </p:spPr>
        <p:txBody>
          <a:bodyPr lIns="139163" tIns="69582" rIns="139163" bIns="69582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32140" y="1611189"/>
            <a:ext cx="12883579" cy="7710500"/>
          </a:xfrm>
          <a:prstGeom prst="rect">
            <a:avLst/>
          </a:prstGeom>
        </p:spPr>
        <p:txBody>
          <a:bodyPr lIns="139163" tIns="69582" rIns="139163" bIns="69582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40" y="367172"/>
            <a:ext cx="12535376" cy="596647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14946" y="10004656"/>
            <a:ext cx="4409833" cy="395835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98777" y="10004642"/>
            <a:ext cx="626868" cy="278391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522397" y="9913297"/>
            <a:ext cx="4525194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10449961" y="2087938"/>
            <a:ext cx="2960203" cy="29622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29" tIns="67616" rIns="135229" bIns="67616" anchor="ctr"/>
          <a:lstStyle/>
          <a:p>
            <a:pPr algn="ctr" defTabSz="13916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10621920" y="2268465"/>
            <a:ext cx="2618474" cy="217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10621920" y="3895297"/>
            <a:ext cx="2618474" cy="434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10446151" y="2448810"/>
            <a:ext cx="2966705" cy="1224404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600" cap="all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10446151" y="4062798"/>
            <a:ext cx="2966705" cy="811632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200" cap="none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2087056"/>
            <a:ext cx="9575634" cy="2963615"/>
          </a:xfrm>
          <a:prstGeom prst="rect">
            <a:avLst/>
          </a:prstGeom>
        </p:spPr>
        <p:txBody>
          <a:bodyPr lIns="135229" tIns="67616" rIns="135229" bIns="67616" anchor="ctr"/>
          <a:lstStyle>
            <a:lvl1pPr algn="r">
              <a:defRPr sz="41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9532" y="9043334"/>
            <a:ext cx="1044777" cy="3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69734" y="8891094"/>
            <a:ext cx="1042600" cy="6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929" y="8878036"/>
            <a:ext cx="1253733" cy="6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2810" y="9058545"/>
            <a:ext cx="1393038" cy="2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37009" y="9073771"/>
            <a:ext cx="1686880" cy="2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02617" y="9099865"/>
            <a:ext cx="1044777" cy="2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839589" y="8925890"/>
            <a:ext cx="999069" cy="5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098281" y="9025929"/>
            <a:ext cx="1221085" cy="34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67193" y="8725792"/>
            <a:ext cx="2198388" cy="75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77336" y="8530049"/>
            <a:ext cx="1935015" cy="114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0151" y="8682294"/>
            <a:ext cx="2550999" cy="8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23645" y="7122865"/>
            <a:ext cx="2270216" cy="122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90074" y="7138096"/>
            <a:ext cx="1919779" cy="120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85" y="7233791"/>
            <a:ext cx="2783898" cy="9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2397" y="8564844"/>
            <a:ext cx="1952429" cy="10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52811" y="8756240"/>
            <a:ext cx="2429109" cy="678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7"/>
            <a:ext cx="12883579" cy="5565476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3862" y="8951970"/>
            <a:ext cx="1173198" cy="63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52566" y="9067255"/>
            <a:ext cx="1458336" cy="408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395" y="8941107"/>
            <a:ext cx="1671644" cy="5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9151" y="9019393"/>
            <a:ext cx="1530164" cy="5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65814" y="8869335"/>
            <a:ext cx="1360389" cy="73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44358" y="8878034"/>
            <a:ext cx="1153609" cy="72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87579" y="9043329"/>
            <a:ext cx="1319033" cy="4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245674" y="8928060"/>
            <a:ext cx="1160139" cy="6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9532" y="9043334"/>
            <a:ext cx="1044777" cy="3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69734" y="8891094"/>
            <a:ext cx="1042600" cy="6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929" y="8878036"/>
            <a:ext cx="1253733" cy="6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2810" y="9058545"/>
            <a:ext cx="1393038" cy="2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37009" y="9073771"/>
            <a:ext cx="1686880" cy="2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02617" y="9099865"/>
            <a:ext cx="1044777" cy="2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839589" y="8925890"/>
            <a:ext cx="999069" cy="5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098281" y="9025929"/>
            <a:ext cx="1221085" cy="34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2390" y="9913297"/>
            <a:ext cx="4468602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4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4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3795" y="110933"/>
            <a:ext cx="2261508" cy="115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14" y="347864"/>
            <a:ext cx="10852386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1391373"/>
            <a:ext cx="9575634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10446155" y="1391373"/>
            <a:ext cx="2959742" cy="8348211"/>
          </a:xfrm>
          <a:prstGeom prst="rect">
            <a:avLst/>
          </a:prstGeom>
        </p:spPr>
        <p:txBody>
          <a:bodyPr lIns="135229" tIns="67616" rIns="135229" bIns="67616"/>
          <a:lstStyle>
            <a:lvl1pPr marL="0" indent="0">
              <a:defRPr sz="23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2874724" y="9913297"/>
            <a:ext cx="5310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735106" y="9140536"/>
            <a:ext cx="12119463" cy="743995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39154" tIns="69579" rIns="139154" bIns="69579" anchor="ctr"/>
          <a:lstStyle>
            <a:lvl1pPr marL="521830" indent="-52183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7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522307" y="384082"/>
            <a:ext cx="11490760" cy="1178799"/>
          </a:xfrm>
          <a:prstGeom prst="rect">
            <a:avLst/>
          </a:prstGeom>
        </p:spPr>
        <p:txBody>
          <a:bodyPr lIns="139154" tIns="69579" rIns="139154" bIns="69579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522397" y="9913297"/>
            <a:ext cx="4525194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10449961" y="2087938"/>
            <a:ext cx="2960203" cy="29622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29" tIns="67616" rIns="135229" bIns="67616" anchor="ctr"/>
          <a:lstStyle/>
          <a:p>
            <a:pPr algn="ctr" defTabSz="13916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10621920" y="2268465"/>
            <a:ext cx="2618474" cy="217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10621920" y="3895297"/>
            <a:ext cx="2618474" cy="434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10446151" y="2448810"/>
            <a:ext cx="2966705" cy="1224404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600" cap="all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10446151" y="4062798"/>
            <a:ext cx="2966705" cy="811632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200" cap="none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2087056"/>
            <a:ext cx="9575634" cy="2963615"/>
          </a:xfrm>
          <a:prstGeom prst="rect">
            <a:avLst/>
          </a:prstGeom>
        </p:spPr>
        <p:txBody>
          <a:bodyPr lIns="135229" tIns="67616" rIns="135229" bIns="67616" anchor="ctr"/>
          <a:lstStyle>
            <a:lvl1pPr algn="r">
              <a:defRPr sz="41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67193" y="8725792"/>
            <a:ext cx="2198388" cy="75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77336" y="8530049"/>
            <a:ext cx="1935015" cy="114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0151" y="8682294"/>
            <a:ext cx="2550999" cy="8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23645" y="7122865"/>
            <a:ext cx="2270216" cy="122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90074" y="7138096"/>
            <a:ext cx="1919779" cy="120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85" y="7233791"/>
            <a:ext cx="2783898" cy="9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2397" y="8564844"/>
            <a:ext cx="1952429" cy="10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52811" y="8756240"/>
            <a:ext cx="2429109" cy="678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7"/>
            <a:ext cx="12883579" cy="5565476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3862" y="8951970"/>
            <a:ext cx="1173198" cy="63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52566" y="9067255"/>
            <a:ext cx="1458336" cy="408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395" y="8941107"/>
            <a:ext cx="1671644" cy="5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9151" y="9019393"/>
            <a:ext cx="1530164" cy="5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65814" y="8869335"/>
            <a:ext cx="1360389" cy="73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44358" y="8878034"/>
            <a:ext cx="1153609" cy="72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87579" y="9043329"/>
            <a:ext cx="1319033" cy="4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245674" y="8928060"/>
            <a:ext cx="1160139" cy="6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9532" y="9043334"/>
            <a:ext cx="1044777" cy="3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69734" y="8891094"/>
            <a:ext cx="1042600" cy="6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929" y="8878036"/>
            <a:ext cx="1253733" cy="6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2810" y="9058545"/>
            <a:ext cx="1393038" cy="2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37009" y="9073771"/>
            <a:ext cx="1686880" cy="2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02617" y="9099865"/>
            <a:ext cx="1044777" cy="2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839589" y="8925890"/>
            <a:ext cx="999069" cy="5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098281" y="9025929"/>
            <a:ext cx="1221085" cy="34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40" y="367172"/>
            <a:ext cx="12535376" cy="596647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14946" y="10004656"/>
            <a:ext cx="4409833" cy="395835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98777" y="10004642"/>
            <a:ext cx="626868" cy="278391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2390" y="9913297"/>
            <a:ext cx="4468602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4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4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3795" y="110933"/>
            <a:ext cx="2261508" cy="115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14" y="347864"/>
            <a:ext cx="10852386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1391373"/>
            <a:ext cx="9575634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10446155" y="1391373"/>
            <a:ext cx="2959742" cy="8348211"/>
          </a:xfrm>
          <a:prstGeom prst="rect">
            <a:avLst/>
          </a:prstGeom>
        </p:spPr>
        <p:txBody>
          <a:bodyPr lIns="135229" tIns="67616" rIns="135229" bIns="67616"/>
          <a:lstStyle>
            <a:lvl1pPr marL="0" indent="0">
              <a:defRPr sz="23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2874724" y="9913297"/>
            <a:ext cx="5310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67554" y="439336"/>
            <a:ext cx="12980303" cy="490970"/>
          </a:xfrm>
          <a:prstGeom prst="rect">
            <a:avLst/>
          </a:prstGeom>
        </p:spPr>
        <p:txBody>
          <a:bodyPr lIns="139148" tIns="69576" rIns="139148" bIns="69576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32140" y="1611189"/>
            <a:ext cx="12883579" cy="7710500"/>
          </a:xfrm>
          <a:prstGeom prst="rect">
            <a:avLst/>
          </a:prstGeom>
        </p:spPr>
        <p:txBody>
          <a:bodyPr lIns="139148" tIns="69576" rIns="139148" bIns="69576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735106" y="9140536"/>
            <a:ext cx="12119463" cy="743995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39154" tIns="69579" rIns="139154" bIns="69579" anchor="ctr"/>
          <a:lstStyle>
            <a:lvl1pPr marL="521830" indent="-52183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7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522307" y="384082"/>
            <a:ext cx="11490760" cy="1178799"/>
          </a:xfrm>
          <a:prstGeom prst="rect">
            <a:avLst/>
          </a:prstGeom>
        </p:spPr>
        <p:txBody>
          <a:bodyPr lIns="139154" tIns="69579" rIns="139154" bIns="69579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423278" y="8036462"/>
            <a:ext cx="3666553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8467108" y="1692637"/>
            <a:ext cx="2398514" cy="2401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597" tIns="54799" rIns="109597" bIns="54799" anchor="ctr"/>
          <a:lstStyle/>
          <a:p>
            <a:pPr algn="ctr" defTabSz="11278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8606446" y="1838979"/>
            <a:ext cx="2121627" cy="176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8606446" y="3157819"/>
            <a:ext cx="2121627" cy="352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8464023" y="1985190"/>
            <a:ext cx="2403782" cy="992594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2100" cap="all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464023" y="3293609"/>
            <a:ext cx="2403782" cy="657970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691922"/>
            <a:ext cx="7758687" cy="2402530"/>
          </a:xfrm>
          <a:prstGeom prst="rect">
            <a:avLst/>
          </a:prstGeom>
        </p:spPr>
        <p:txBody>
          <a:bodyPr lIns="109597" tIns="54799" rIns="109597" bIns="54799" anchor="ctr"/>
          <a:lstStyle>
            <a:lvl1pPr algn="r">
              <a:defRPr sz="33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1591" y="7073787"/>
            <a:ext cx="1781250" cy="61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99545" y="6915101"/>
            <a:ext cx="1567852" cy="9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960" y="7038514"/>
            <a:ext cx="2066955" cy="6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06310" y="5774343"/>
            <a:ext cx="1839450" cy="9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3469" y="5786679"/>
            <a:ext cx="1555507" cy="9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57438" y="5864269"/>
            <a:ext cx="2255662" cy="8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3270" y="6943308"/>
            <a:ext cx="1581962" cy="86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61236" y="7098458"/>
            <a:ext cx="1968193" cy="550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5"/>
            <a:ext cx="10438960" cy="4511794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45764" y="7257154"/>
            <a:ext cx="950587" cy="5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4873" y="7350589"/>
            <a:ext cx="1181621" cy="3314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3276" y="7248335"/>
            <a:ext cx="1354455" cy="4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44837" y="7311800"/>
            <a:ext cx="1239820" cy="4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3314" y="7190151"/>
            <a:ext cx="1102259" cy="5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0545" y="7197204"/>
            <a:ext cx="934715" cy="5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66830" y="7331194"/>
            <a:ext cx="1068750" cy="3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922089" y="7237747"/>
            <a:ext cx="940006" cy="55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6161" y="7331212"/>
            <a:ext cx="846534" cy="2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22620" y="7207783"/>
            <a:ext cx="844770" cy="50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70" y="7197195"/>
            <a:ext cx="1015841" cy="53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61239" y="7343546"/>
            <a:ext cx="1128713" cy="2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65872" y="7355883"/>
            <a:ext cx="1366800" cy="2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03651" y="7377036"/>
            <a:ext cx="846534" cy="16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82812" y="7235990"/>
            <a:ext cx="809499" cy="44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71905" y="7317089"/>
            <a:ext cx="989388" cy="276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87" y="297657"/>
            <a:ext cx="10156827" cy="483687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99264" y="8110518"/>
            <a:ext cx="3573081" cy="320894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2307" y="8110508"/>
            <a:ext cx="507921" cy="22568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23274" y="8036462"/>
            <a:ext cx="3620699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2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2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64263" y="89931"/>
            <a:ext cx="1832394" cy="93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10" y="282000"/>
            <a:ext cx="8793179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127949"/>
            <a:ext cx="7758687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8464026" y="1127949"/>
            <a:ext cx="2398140" cy="6767690"/>
          </a:xfrm>
          <a:prstGeom prst="rect">
            <a:avLst/>
          </a:prstGeom>
        </p:spPr>
        <p:txBody>
          <a:bodyPr lIns="109597" tIns="54799" rIns="109597" bIns="54799"/>
          <a:lstStyle>
            <a:lvl1pPr marL="0" indent="0">
              <a:defRPr sz="19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0431790" y="8036462"/>
            <a:ext cx="430321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97817" y="356162"/>
            <a:ext cx="10517331" cy="398017"/>
          </a:xfrm>
          <a:prstGeom prst="rect">
            <a:avLst/>
          </a:prstGeom>
        </p:spPr>
        <p:txBody>
          <a:bodyPr lIns="112772" tIns="56388" rIns="112772" bIns="56388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88090" y="1306154"/>
            <a:ext cx="10438960" cy="6250713"/>
          </a:xfrm>
          <a:prstGeom prst="rect">
            <a:avLst/>
          </a:prstGeom>
        </p:spPr>
        <p:txBody>
          <a:bodyPr lIns="112772" tIns="56388" rIns="112772" bIns="56388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95623" y="7410009"/>
            <a:ext cx="9819833" cy="603139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12779" tIns="56391" rIns="112779" bIns="56391" anchor="ctr"/>
          <a:lstStyle>
            <a:lvl1pPr marL="422919" indent="-422919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2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423201" y="311364"/>
            <a:ext cx="9310424" cy="955623"/>
          </a:xfrm>
          <a:prstGeom prst="rect">
            <a:avLst/>
          </a:prstGeom>
        </p:spPr>
        <p:txBody>
          <a:bodyPr lIns="112779" tIns="56391" rIns="112779" bIns="56391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5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-7936"/>
            <a:ext cx="9144000" cy="6367463"/>
          </a:xfrm>
          <a:prstGeom prst="rect">
            <a:avLst/>
          </a:prstGeom>
          <a:solidFill>
            <a:srgbClr val="C6DE8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7" tIns="45705" rIns="91407" bIns="45705" anchor="ctr"/>
          <a:lstStyle/>
          <a:p>
            <a:pPr>
              <a:defRPr/>
            </a:pPr>
            <a:r>
              <a:rPr lang="en-US" dirty="0">
                <a:solidFill>
                  <a:srgbClr val="0C0C0C"/>
                </a:solidFill>
              </a:rPr>
              <a:t> </a:t>
            </a:r>
          </a:p>
        </p:txBody>
      </p:sp>
      <p:cxnSp>
        <p:nvCxnSpPr>
          <p:cNvPr id="5" name="Straight Connector 11"/>
          <p:cNvCxnSpPr/>
          <p:nvPr userDrawn="1"/>
        </p:nvCxnSpPr>
        <p:spPr>
          <a:xfrm>
            <a:off x="0" y="6408738"/>
            <a:ext cx="9144000" cy="11112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1"/>
            <a:ext cx="9144000" cy="6367463"/>
          </a:xfrm>
          <a:prstGeom prst="rect">
            <a:avLst/>
          </a:prstGeom>
          <a:solidFill>
            <a:srgbClr val="F5643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7" tIns="45705" rIns="91407" bIns="45705" anchor="ctr"/>
          <a:lstStyle/>
          <a:p>
            <a:pPr>
              <a:defRPr/>
            </a:pPr>
            <a:r>
              <a:rPr lang="en-US" dirty="0">
                <a:solidFill>
                  <a:srgbClr val="0C0C0C"/>
                </a:solidFill>
              </a:rPr>
              <a:t> </a:t>
            </a:r>
          </a:p>
        </p:txBody>
      </p:sp>
      <p:cxnSp>
        <p:nvCxnSpPr>
          <p:cNvPr id="5" name="Straight Connector 11"/>
          <p:cNvCxnSpPr/>
          <p:nvPr userDrawn="1"/>
        </p:nvCxnSpPr>
        <p:spPr>
          <a:xfrm>
            <a:off x="0" y="6408738"/>
            <a:ext cx="9144000" cy="11112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2390" y="9913297"/>
            <a:ext cx="4468602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4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4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3795" y="110933"/>
            <a:ext cx="2261508" cy="115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14" y="347864"/>
            <a:ext cx="10852386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1391373"/>
            <a:ext cx="9575634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10446155" y="1391373"/>
            <a:ext cx="2959742" cy="8348211"/>
          </a:xfrm>
          <a:prstGeom prst="rect">
            <a:avLst/>
          </a:prstGeom>
        </p:spPr>
        <p:txBody>
          <a:bodyPr lIns="135229" tIns="67616" rIns="135229" bIns="67616"/>
          <a:lstStyle>
            <a:lvl1pPr marL="0" indent="0">
              <a:defRPr sz="23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2874724" y="9913297"/>
            <a:ext cx="5310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igura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 r="391"/>
          <a:stretch>
            <a:fillRect/>
          </a:stretch>
        </p:blipFill>
        <p:spPr bwMode="auto">
          <a:xfrm>
            <a:off x="5441955" y="5176853"/>
            <a:ext cx="32385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422052"/>
            <a:ext cx="7543800" cy="774700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pic>
        <p:nvPicPr>
          <p:cNvPr id="4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7284720" y="6419088"/>
            <a:ext cx="1859280" cy="43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1"/>
          <p:cNvCxnSpPr/>
          <p:nvPr userDrawn="1"/>
        </p:nvCxnSpPr>
        <p:spPr>
          <a:xfrm>
            <a:off x="-1" y="6408820"/>
            <a:ext cx="1828800" cy="1464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3"/>
          <p:cNvCxnSpPr/>
          <p:nvPr userDrawn="1"/>
        </p:nvCxnSpPr>
        <p:spPr>
          <a:xfrm>
            <a:off x="73151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9"/>
          <p:cNvCxnSpPr/>
          <p:nvPr userDrawn="1"/>
        </p:nvCxnSpPr>
        <p:spPr>
          <a:xfrm>
            <a:off x="18287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0"/>
          <p:cNvCxnSpPr/>
          <p:nvPr userDrawn="1"/>
        </p:nvCxnSpPr>
        <p:spPr>
          <a:xfrm>
            <a:off x="36575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/>
          <p:cNvCxnSpPr/>
          <p:nvPr userDrawn="1"/>
        </p:nvCxnSpPr>
        <p:spPr>
          <a:xfrm>
            <a:off x="54863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00" y="248532"/>
            <a:ext cx="8902700" cy="328458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152400" y="1058883"/>
            <a:ext cx="8826500" cy="50673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342900" y="914400"/>
            <a:ext cx="8458200" cy="548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8"/>
          <p:cNvCxnSpPr/>
          <p:nvPr userDrawn="1"/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52413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" name="Espaço Reservado para Texto 16"/>
          <p:cNvSpPr>
            <a:spLocks noGrp="1"/>
          </p:cNvSpPr>
          <p:nvPr>
            <p:ph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10" name="Espaço Reservado para Número de Slide 4"/>
          <p:cNvSpPr txBox="1"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11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00" y="248532"/>
            <a:ext cx="8902700" cy="328458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152400" y="1058883"/>
            <a:ext cx="8826500" cy="50673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735106" y="9140536"/>
            <a:ext cx="12119463" cy="743995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39154" tIns="69579" rIns="139154" bIns="69579" anchor="ctr"/>
          <a:lstStyle>
            <a:lvl1pPr marL="521830" indent="-52183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7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522307" y="384082"/>
            <a:ext cx="11490760" cy="1178799"/>
          </a:xfrm>
          <a:prstGeom prst="rect">
            <a:avLst/>
          </a:prstGeom>
        </p:spPr>
        <p:txBody>
          <a:bodyPr lIns="139154" tIns="69579" rIns="139154" bIns="69579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046530" name="think-cell Slide" r:id="rId4" imgW="0" imgH="0" progId="">
              <p:embed/>
            </p:oleObj>
          </a:graphicData>
        </a:graphic>
      </p:graphicFrame>
      <p:pic>
        <p:nvPicPr>
          <p:cNvPr id="13" name="Picture 7" descr="logo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8"/>
          <p:cNvCxnSpPr/>
          <p:nvPr userDrawn="1"/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Texto 16"/>
          <p:cNvSpPr>
            <a:spLocks noGrp="1"/>
          </p:cNvSpPr>
          <p:nvPr>
            <p:ph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18" name="Espaço Reservado para Número de Slide 4"/>
          <p:cNvSpPr txBox="1">
            <a:spLocks noGrp="1"/>
          </p:cNvSpPr>
          <p:nvPr userDrawn="1">
            <p:custDataLst>
              <p:tags r:id="rId2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19" name="Picture 7" descr="logo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568876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J.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FETTIG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/ M.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TODMAN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VISIT</a:t>
            </a:r>
          </a:p>
        </p:txBody>
      </p:sp>
    </p:spTree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342900" y="914400"/>
            <a:ext cx="8458200" cy="548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8" name="Espaço Reservado para Número de Slide 4"/>
          <p:cNvSpPr txBox="1"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568876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J.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FETTIG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/ M.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TODMAN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VISIT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</p:spTree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05" indent="-342705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05" indent="-342705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522397" y="9913297"/>
            <a:ext cx="4525194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10449961" y="2087938"/>
            <a:ext cx="2960203" cy="29622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29" tIns="67616" rIns="135229" bIns="67616" anchor="ctr"/>
          <a:lstStyle/>
          <a:p>
            <a:pPr algn="ctr" defTabSz="13916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10621920" y="2268465"/>
            <a:ext cx="2618474" cy="217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10621920" y="3895297"/>
            <a:ext cx="2618474" cy="434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10446151" y="2448810"/>
            <a:ext cx="2966705" cy="1224404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600" cap="all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10446151" y="4062798"/>
            <a:ext cx="2966705" cy="811632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200" cap="none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2087056"/>
            <a:ext cx="9575634" cy="2963615"/>
          </a:xfrm>
          <a:prstGeom prst="rect">
            <a:avLst/>
          </a:prstGeom>
        </p:spPr>
        <p:txBody>
          <a:bodyPr lIns="135229" tIns="67616" rIns="135229" bIns="67616" anchor="ctr"/>
          <a:lstStyle>
            <a:lvl1pPr algn="r">
              <a:defRPr sz="41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048578" name="think-cell Slide" r:id="rId5" imgW="0" imgH="0" progId="">
              <p:embed/>
            </p:oleObj>
          </a:graphicData>
        </a:graphic>
      </p:graphicFrame>
      <p:cxnSp>
        <p:nvCxnSpPr>
          <p:cNvPr id="4" name="Straight Connector 8"/>
          <p:cNvCxnSpPr/>
          <p:nvPr>
            <p:custDataLst>
              <p:tags r:id="rId2"/>
            </p:custDataLst>
          </p:nvPr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Retângulo 9"/>
          <p:cNvSpPr/>
          <p:nvPr userDrawn="1"/>
        </p:nvSpPr>
        <p:spPr bwMode="auto">
          <a:xfrm>
            <a:off x="323528" y="980728"/>
            <a:ext cx="6624736" cy="2592288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 lIns="35981" tIns="35981" rIns="35981" bIns="35981" rtlCol="0" anchor="ctr">
            <a:noAutofit/>
          </a:bodyPr>
          <a:lstStyle/>
          <a:p>
            <a:pPr algn="ctr" defTabSz="913876"/>
            <a:endParaRPr lang="en-US" dirty="0" err="1">
              <a:solidFill>
                <a:srgbClr val="0C0C0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423278" y="8036462"/>
            <a:ext cx="3666553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8467108" y="1692637"/>
            <a:ext cx="2398514" cy="2401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597" tIns="54799" rIns="109597" bIns="54799" anchor="ctr"/>
          <a:lstStyle/>
          <a:p>
            <a:pPr algn="ctr" defTabSz="11278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8606446" y="1838979"/>
            <a:ext cx="2121627" cy="176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8606446" y="3157819"/>
            <a:ext cx="2121627" cy="352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8464023" y="1985190"/>
            <a:ext cx="2403782" cy="992594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2100" cap="all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464023" y="3293609"/>
            <a:ext cx="2403782" cy="657970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691922"/>
            <a:ext cx="7758687" cy="2402530"/>
          </a:xfrm>
          <a:prstGeom prst="rect">
            <a:avLst/>
          </a:prstGeom>
        </p:spPr>
        <p:txBody>
          <a:bodyPr lIns="109597" tIns="54799" rIns="109597" bIns="54799" anchor="ctr"/>
          <a:lstStyle>
            <a:lvl1pPr algn="r">
              <a:defRPr sz="33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1591" y="7073787"/>
            <a:ext cx="1781250" cy="61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99545" y="6915101"/>
            <a:ext cx="1567852" cy="9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960" y="7038514"/>
            <a:ext cx="2066955" cy="6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06310" y="5774343"/>
            <a:ext cx="1839450" cy="9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3469" y="5786679"/>
            <a:ext cx="1555507" cy="9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57438" y="5864269"/>
            <a:ext cx="2255662" cy="8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3270" y="6943308"/>
            <a:ext cx="1581962" cy="86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61236" y="7098458"/>
            <a:ext cx="1968193" cy="550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5"/>
            <a:ext cx="10438960" cy="4511794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45764" y="7257154"/>
            <a:ext cx="950587" cy="5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4873" y="7350589"/>
            <a:ext cx="1181621" cy="3314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3276" y="7248335"/>
            <a:ext cx="1354455" cy="4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44837" y="7311800"/>
            <a:ext cx="1239820" cy="4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3314" y="7190151"/>
            <a:ext cx="1102259" cy="5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0545" y="7197204"/>
            <a:ext cx="934715" cy="5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66830" y="7331194"/>
            <a:ext cx="1068750" cy="3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922089" y="7237747"/>
            <a:ext cx="940006" cy="55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6161" y="7331212"/>
            <a:ext cx="846534" cy="2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22620" y="7207783"/>
            <a:ext cx="844770" cy="50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70" y="7197195"/>
            <a:ext cx="1015841" cy="53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61239" y="7343546"/>
            <a:ext cx="1128713" cy="2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65872" y="7355883"/>
            <a:ext cx="1366800" cy="2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03651" y="7377036"/>
            <a:ext cx="846534" cy="16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82812" y="7235990"/>
            <a:ext cx="809499" cy="44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71905" y="7317089"/>
            <a:ext cx="989388" cy="276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87" y="297657"/>
            <a:ext cx="10156827" cy="483687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99264" y="8110518"/>
            <a:ext cx="3573081" cy="320894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2307" y="8110508"/>
            <a:ext cx="507921" cy="22568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23274" y="8036462"/>
            <a:ext cx="3620699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2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2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64263" y="89931"/>
            <a:ext cx="1832394" cy="93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10" y="282000"/>
            <a:ext cx="8793179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127949"/>
            <a:ext cx="7758687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8464026" y="1127949"/>
            <a:ext cx="2398140" cy="6767690"/>
          </a:xfrm>
          <a:prstGeom prst="rect">
            <a:avLst/>
          </a:prstGeom>
        </p:spPr>
        <p:txBody>
          <a:bodyPr lIns="109597" tIns="54799" rIns="109597" bIns="54799"/>
          <a:lstStyle>
            <a:lvl1pPr marL="0" indent="0">
              <a:defRPr sz="19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0431790" y="8036462"/>
            <a:ext cx="430321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67193" y="8725792"/>
            <a:ext cx="2198388" cy="75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77336" y="8530049"/>
            <a:ext cx="1935015" cy="114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0151" y="8682294"/>
            <a:ext cx="2550999" cy="8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23645" y="7122865"/>
            <a:ext cx="2270216" cy="122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90074" y="7138096"/>
            <a:ext cx="1919779" cy="120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85" y="7233791"/>
            <a:ext cx="2783898" cy="9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2397" y="8564844"/>
            <a:ext cx="1952429" cy="10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52811" y="8756240"/>
            <a:ext cx="2429109" cy="678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7"/>
            <a:ext cx="12883579" cy="5565476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95623" y="7410009"/>
            <a:ext cx="9819833" cy="603139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12779" tIns="56391" rIns="112779" bIns="56391" anchor="ctr"/>
          <a:lstStyle>
            <a:lvl1pPr marL="422919" indent="-422919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2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423201" y="311364"/>
            <a:ext cx="9310424" cy="955623"/>
          </a:xfrm>
          <a:prstGeom prst="rect">
            <a:avLst/>
          </a:prstGeom>
        </p:spPr>
        <p:txBody>
          <a:bodyPr lIns="112779" tIns="56391" rIns="112779" bIns="56391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67554" y="439332"/>
            <a:ext cx="12980303" cy="490970"/>
          </a:xfrm>
          <a:prstGeom prst="rect">
            <a:avLst/>
          </a:prstGeom>
        </p:spPr>
        <p:txBody>
          <a:bodyPr lIns="139163" tIns="69582" rIns="139163" bIns="69582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32140" y="1611189"/>
            <a:ext cx="12883579" cy="7710500"/>
          </a:xfrm>
          <a:prstGeom prst="rect">
            <a:avLst/>
          </a:prstGeom>
        </p:spPr>
        <p:txBody>
          <a:bodyPr lIns="139163" tIns="69582" rIns="139163" bIns="69582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40" y="367172"/>
            <a:ext cx="12535376" cy="596647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14946" y="10004656"/>
            <a:ext cx="4409833" cy="395835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98777" y="10004642"/>
            <a:ext cx="626868" cy="278391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522397" y="9913297"/>
            <a:ext cx="4525194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10449961" y="2087938"/>
            <a:ext cx="2960203" cy="29622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29" tIns="67616" rIns="135229" bIns="67616" anchor="ctr"/>
          <a:lstStyle/>
          <a:p>
            <a:pPr algn="ctr" defTabSz="13916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10621920" y="2268465"/>
            <a:ext cx="2618474" cy="217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10621920" y="3895297"/>
            <a:ext cx="2618474" cy="434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10446151" y="2448810"/>
            <a:ext cx="2966705" cy="1224404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600" cap="all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10446151" y="4062798"/>
            <a:ext cx="2966705" cy="811632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200" cap="none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2087056"/>
            <a:ext cx="9575634" cy="2963615"/>
          </a:xfrm>
          <a:prstGeom prst="rect">
            <a:avLst/>
          </a:prstGeom>
        </p:spPr>
        <p:txBody>
          <a:bodyPr lIns="135229" tIns="67616" rIns="135229" bIns="67616" anchor="ctr"/>
          <a:lstStyle>
            <a:lvl1pPr algn="r">
              <a:defRPr sz="41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67193" y="8725792"/>
            <a:ext cx="2198388" cy="75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77336" y="8530049"/>
            <a:ext cx="1935015" cy="114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0151" y="8682294"/>
            <a:ext cx="2550999" cy="8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23645" y="7122865"/>
            <a:ext cx="2270216" cy="122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90074" y="7138096"/>
            <a:ext cx="1919779" cy="120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85" y="7233791"/>
            <a:ext cx="2783898" cy="9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2397" y="8564844"/>
            <a:ext cx="1952429" cy="10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52811" y="8756240"/>
            <a:ext cx="2429109" cy="678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7"/>
            <a:ext cx="12883579" cy="5565476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3862" y="8951970"/>
            <a:ext cx="1173198" cy="63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52566" y="9067255"/>
            <a:ext cx="1458336" cy="408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395" y="8941107"/>
            <a:ext cx="1671644" cy="5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9151" y="9019393"/>
            <a:ext cx="1530164" cy="5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65814" y="8869335"/>
            <a:ext cx="1360389" cy="73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44358" y="8878034"/>
            <a:ext cx="1153609" cy="72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87579" y="9043329"/>
            <a:ext cx="1319033" cy="4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245674" y="8928060"/>
            <a:ext cx="1160139" cy="6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9532" y="9043334"/>
            <a:ext cx="1044777" cy="3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69734" y="8891094"/>
            <a:ext cx="1042600" cy="6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929" y="8878036"/>
            <a:ext cx="1253733" cy="6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2810" y="9058545"/>
            <a:ext cx="1393038" cy="2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37009" y="9073771"/>
            <a:ext cx="1686880" cy="2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02617" y="9099865"/>
            <a:ext cx="1044777" cy="2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839589" y="8925890"/>
            <a:ext cx="999069" cy="5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098281" y="9025929"/>
            <a:ext cx="1221085" cy="34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2390" y="9913297"/>
            <a:ext cx="4468602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4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4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3795" y="110933"/>
            <a:ext cx="2261508" cy="115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14" y="347864"/>
            <a:ext cx="10852386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1391373"/>
            <a:ext cx="9575634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10446155" y="1391373"/>
            <a:ext cx="2959742" cy="8348211"/>
          </a:xfrm>
          <a:prstGeom prst="rect">
            <a:avLst/>
          </a:prstGeom>
        </p:spPr>
        <p:txBody>
          <a:bodyPr lIns="135229" tIns="67616" rIns="135229" bIns="67616"/>
          <a:lstStyle>
            <a:lvl1pPr marL="0" indent="0">
              <a:defRPr sz="23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2874724" y="9913297"/>
            <a:ext cx="5310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3862" y="8951970"/>
            <a:ext cx="1173198" cy="63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52566" y="9067255"/>
            <a:ext cx="1458336" cy="408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395" y="8941107"/>
            <a:ext cx="1671644" cy="5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9151" y="9019393"/>
            <a:ext cx="1530164" cy="5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65814" y="8869335"/>
            <a:ext cx="1360389" cy="73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44358" y="8878034"/>
            <a:ext cx="1153609" cy="72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87579" y="9043329"/>
            <a:ext cx="1319033" cy="4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245674" y="8928060"/>
            <a:ext cx="1160139" cy="6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735106" y="9140536"/>
            <a:ext cx="12119463" cy="743995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39154" tIns="69579" rIns="139154" bIns="69579" anchor="ctr"/>
          <a:lstStyle>
            <a:lvl1pPr marL="521830" indent="-52183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7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522307" y="384082"/>
            <a:ext cx="11490760" cy="1178799"/>
          </a:xfrm>
          <a:prstGeom prst="rect">
            <a:avLst/>
          </a:prstGeom>
        </p:spPr>
        <p:txBody>
          <a:bodyPr lIns="139154" tIns="69579" rIns="139154" bIns="69579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522397" y="9913297"/>
            <a:ext cx="4525194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10449961" y="2087938"/>
            <a:ext cx="2960203" cy="29622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29" tIns="67616" rIns="135229" bIns="67616" anchor="ctr"/>
          <a:lstStyle/>
          <a:p>
            <a:pPr algn="ctr" defTabSz="13916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10621920" y="2268465"/>
            <a:ext cx="2618474" cy="217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10621920" y="3895297"/>
            <a:ext cx="2618474" cy="434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10446151" y="2448810"/>
            <a:ext cx="2966705" cy="1224404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600" cap="all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10446151" y="4062798"/>
            <a:ext cx="2966705" cy="811632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200" cap="none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2087056"/>
            <a:ext cx="9575634" cy="2963615"/>
          </a:xfrm>
          <a:prstGeom prst="rect">
            <a:avLst/>
          </a:prstGeom>
        </p:spPr>
        <p:txBody>
          <a:bodyPr lIns="135229" tIns="67616" rIns="135229" bIns="67616" anchor="ctr"/>
          <a:lstStyle>
            <a:lvl1pPr algn="r">
              <a:defRPr sz="41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67193" y="8725792"/>
            <a:ext cx="2198388" cy="75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77336" y="8530049"/>
            <a:ext cx="1935015" cy="114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0151" y="8682294"/>
            <a:ext cx="2550999" cy="8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23645" y="7122865"/>
            <a:ext cx="2270216" cy="122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90074" y="7138096"/>
            <a:ext cx="1919779" cy="120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85" y="7233791"/>
            <a:ext cx="2783898" cy="9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2397" y="8564844"/>
            <a:ext cx="1952429" cy="10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52811" y="8756240"/>
            <a:ext cx="2429109" cy="678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7"/>
            <a:ext cx="12883579" cy="5565476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3862" y="8951970"/>
            <a:ext cx="1173198" cy="63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52566" y="9067255"/>
            <a:ext cx="1458336" cy="408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395" y="8941107"/>
            <a:ext cx="1671644" cy="5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9151" y="9019393"/>
            <a:ext cx="1530164" cy="5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65814" y="8869335"/>
            <a:ext cx="1360389" cy="73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44358" y="8878034"/>
            <a:ext cx="1153609" cy="72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87579" y="9043329"/>
            <a:ext cx="1319033" cy="4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245674" y="8928060"/>
            <a:ext cx="1160139" cy="6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9532" y="9043334"/>
            <a:ext cx="1044777" cy="3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69734" y="8891094"/>
            <a:ext cx="1042600" cy="6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929" y="8878036"/>
            <a:ext cx="1253733" cy="6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2810" y="9058545"/>
            <a:ext cx="1393038" cy="2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37009" y="9073771"/>
            <a:ext cx="1686880" cy="2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02617" y="9099865"/>
            <a:ext cx="1044777" cy="2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839589" y="8925890"/>
            <a:ext cx="999069" cy="5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098281" y="9025929"/>
            <a:ext cx="1221085" cy="34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40" y="367172"/>
            <a:ext cx="12535376" cy="596647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14946" y="10004656"/>
            <a:ext cx="4409833" cy="395835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98777" y="10004642"/>
            <a:ext cx="626868" cy="278391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2390" y="9913297"/>
            <a:ext cx="4468602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4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4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3795" y="110933"/>
            <a:ext cx="2261508" cy="115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14" y="347864"/>
            <a:ext cx="10852386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1391373"/>
            <a:ext cx="9575634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10446155" y="1391373"/>
            <a:ext cx="2959742" cy="8348211"/>
          </a:xfrm>
          <a:prstGeom prst="rect">
            <a:avLst/>
          </a:prstGeom>
        </p:spPr>
        <p:txBody>
          <a:bodyPr lIns="135229" tIns="67616" rIns="135229" bIns="67616"/>
          <a:lstStyle>
            <a:lvl1pPr marL="0" indent="0">
              <a:defRPr sz="23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2874724" y="9913297"/>
            <a:ext cx="5310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67554" y="439336"/>
            <a:ext cx="12980303" cy="490970"/>
          </a:xfrm>
          <a:prstGeom prst="rect">
            <a:avLst/>
          </a:prstGeom>
        </p:spPr>
        <p:txBody>
          <a:bodyPr lIns="139148" tIns="69576" rIns="139148" bIns="69576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32140" y="1611189"/>
            <a:ext cx="12883579" cy="7710500"/>
          </a:xfrm>
          <a:prstGeom prst="rect">
            <a:avLst/>
          </a:prstGeom>
        </p:spPr>
        <p:txBody>
          <a:bodyPr lIns="139148" tIns="69576" rIns="139148" bIns="69576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9532" y="9043334"/>
            <a:ext cx="1044777" cy="3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69734" y="8891094"/>
            <a:ext cx="1042600" cy="6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929" y="8878036"/>
            <a:ext cx="1253733" cy="6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2810" y="9058545"/>
            <a:ext cx="1393038" cy="2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37009" y="9073771"/>
            <a:ext cx="1686880" cy="2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02617" y="9099865"/>
            <a:ext cx="1044777" cy="2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839589" y="8925890"/>
            <a:ext cx="999069" cy="5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098281" y="9025929"/>
            <a:ext cx="1221085" cy="34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735106" y="9140536"/>
            <a:ext cx="12119463" cy="743995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39154" tIns="69579" rIns="139154" bIns="69579" anchor="ctr"/>
          <a:lstStyle>
            <a:lvl1pPr marL="521830" indent="-52183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7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522307" y="384082"/>
            <a:ext cx="11490760" cy="1178799"/>
          </a:xfrm>
          <a:prstGeom prst="rect">
            <a:avLst/>
          </a:prstGeom>
        </p:spPr>
        <p:txBody>
          <a:bodyPr lIns="139154" tIns="69579" rIns="139154" bIns="69579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423278" y="8036462"/>
            <a:ext cx="3666553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8467108" y="1692637"/>
            <a:ext cx="2398514" cy="2401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597" tIns="54799" rIns="109597" bIns="54799" anchor="ctr"/>
          <a:lstStyle/>
          <a:p>
            <a:pPr algn="ctr" defTabSz="11278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8606446" y="1838979"/>
            <a:ext cx="2121627" cy="176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8606446" y="3157819"/>
            <a:ext cx="2121627" cy="352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8464023" y="1985190"/>
            <a:ext cx="2403782" cy="992594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2100" cap="all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464023" y="3293609"/>
            <a:ext cx="2403782" cy="657970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691922"/>
            <a:ext cx="7758687" cy="2402530"/>
          </a:xfrm>
          <a:prstGeom prst="rect">
            <a:avLst/>
          </a:prstGeom>
        </p:spPr>
        <p:txBody>
          <a:bodyPr lIns="109597" tIns="54799" rIns="109597" bIns="54799" anchor="ctr"/>
          <a:lstStyle>
            <a:lvl1pPr algn="r">
              <a:defRPr sz="33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1591" y="7073787"/>
            <a:ext cx="1781250" cy="61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99545" y="6915101"/>
            <a:ext cx="1567852" cy="9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960" y="7038514"/>
            <a:ext cx="2066955" cy="6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06310" y="5774343"/>
            <a:ext cx="1839450" cy="9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3469" y="5786679"/>
            <a:ext cx="1555507" cy="9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57438" y="5864269"/>
            <a:ext cx="2255662" cy="8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3270" y="6943308"/>
            <a:ext cx="1581962" cy="86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61236" y="7098458"/>
            <a:ext cx="1968193" cy="550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5"/>
            <a:ext cx="10438960" cy="4511794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45764" y="7257154"/>
            <a:ext cx="950587" cy="5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4873" y="7350589"/>
            <a:ext cx="1181621" cy="3314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3276" y="7248335"/>
            <a:ext cx="1354455" cy="4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44837" y="7311800"/>
            <a:ext cx="1239820" cy="4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3314" y="7190151"/>
            <a:ext cx="1102259" cy="5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0545" y="7197204"/>
            <a:ext cx="934715" cy="5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66830" y="7331194"/>
            <a:ext cx="1068750" cy="3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922089" y="7237747"/>
            <a:ext cx="940006" cy="55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6161" y="7331212"/>
            <a:ext cx="846534" cy="2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22620" y="7207783"/>
            <a:ext cx="844770" cy="50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70" y="7197195"/>
            <a:ext cx="1015841" cy="53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61239" y="7343546"/>
            <a:ext cx="1128713" cy="2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65872" y="7355883"/>
            <a:ext cx="1366800" cy="2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03651" y="7377036"/>
            <a:ext cx="846534" cy="16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82812" y="7235990"/>
            <a:ext cx="809499" cy="44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71905" y="7317089"/>
            <a:ext cx="989388" cy="276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87" y="297657"/>
            <a:ext cx="10156827" cy="483687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99264" y="8110518"/>
            <a:ext cx="3573081" cy="320894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2307" y="8110508"/>
            <a:ext cx="507921" cy="22568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23274" y="8036462"/>
            <a:ext cx="3620699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2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2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64263" y="89931"/>
            <a:ext cx="1832394" cy="93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10" y="282000"/>
            <a:ext cx="8793179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127949"/>
            <a:ext cx="7758687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8464026" y="1127949"/>
            <a:ext cx="2398140" cy="6767690"/>
          </a:xfrm>
          <a:prstGeom prst="rect">
            <a:avLst/>
          </a:prstGeom>
        </p:spPr>
        <p:txBody>
          <a:bodyPr lIns="109597" tIns="54799" rIns="109597" bIns="54799"/>
          <a:lstStyle>
            <a:lvl1pPr marL="0" indent="0">
              <a:defRPr sz="19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0431790" y="8036462"/>
            <a:ext cx="430321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97817" y="356162"/>
            <a:ext cx="10517331" cy="398017"/>
          </a:xfrm>
          <a:prstGeom prst="rect">
            <a:avLst/>
          </a:prstGeom>
        </p:spPr>
        <p:txBody>
          <a:bodyPr lIns="112772" tIns="56388" rIns="112772" bIns="56388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88090" y="1306154"/>
            <a:ext cx="10438960" cy="6250713"/>
          </a:xfrm>
          <a:prstGeom prst="rect">
            <a:avLst/>
          </a:prstGeom>
        </p:spPr>
        <p:txBody>
          <a:bodyPr lIns="112772" tIns="56388" rIns="112772" bIns="56388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40" y="367172"/>
            <a:ext cx="12535376" cy="596647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14946" y="10004656"/>
            <a:ext cx="4409833" cy="395835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98777" y="10004642"/>
            <a:ext cx="626868" cy="278391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95623" y="7410009"/>
            <a:ext cx="9819833" cy="603139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12779" tIns="56391" rIns="112779" bIns="56391" anchor="ctr"/>
          <a:lstStyle>
            <a:lvl1pPr marL="422919" indent="-422919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2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423201" y="311364"/>
            <a:ext cx="9310424" cy="955623"/>
          </a:xfrm>
          <a:prstGeom prst="rect">
            <a:avLst/>
          </a:prstGeom>
        </p:spPr>
        <p:txBody>
          <a:bodyPr lIns="112779" tIns="56391" rIns="112779" bIns="56391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5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-7936"/>
            <a:ext cx="9144000" cy="6367463"/>
          </a:xfrm>
          <a:prstGeom prst="rect">
            <a:avLst/>
          </a:prstGeom>
          <a:solidFill>
            <a:srgbClr val="C6DE8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7" tIns="45705" rIns="91407" bIns="45705" anchor="ctr"/>
          <a:lstStyle/>
          <a:p>
            <a:pPr>
              <a:defRPr/>
            </a:pPr>
            <a:r>
              <a:rPr lang="en-US" dirty="0">
                <a:solidFill>
                  <a:srgbClr val="0C0C0C"/>
                </a:solidFill>
              </a:rPr>
              <a:t> </a:t>
            </a:r>
          </a:p>
        </p:txBody>
      </p:sp>
      <p:cxnSp>
        <p:nvCxnSpPr>
          <p:cNvPr id="5" name="Straight Connector 11"/>
          <p:cNvCxnSpPr/>
          <p:nvPr userDrawn="1"/>
        </p:nvCxnSpPr>
        <p:spPr>
          <a:xfrm>
            <a:off x="0" y="6408738"/>
            <a:ext cx="9144000" cy="11112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1"/>
            <a:ext cx="9144000" cy="6367463"/>
          </a:xfrm>
          <a:prstGeom prst="rect">
            <a:avLst/>
          </a:prstGeom>
          <a:solidFill>
            <a:srgbClr val="F5643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7" tIns="45705" rIns="91407" bIns="45705" anchor="ctr"/>
          <a:lstStyle/>
          <a:p>
            <a:pPr>
              <a:defRPr/>
            </a:pPr>
            <a:r>
              <a:rPr lang="en-US" dirty="0">
                <a:solidFill>
                  <a:srgbClr val="0C0C0C"/>
                </a:solidFill>
              </a:rPr>
              <a:t> </a:t>
            </a:r>
          </a:p>
        </p:txBody>
      </p:sp>
      <p:cxnSp>
        <p:nvCxnSpPr>
          <p:cNvPr id="5" name="Straight Connector 11"/>
          <p:cNvCxnSpPr/>
          <p:nvPr userDrawn="1"/>
        </p:nvCxnSpPr>
        <p:spPr>
          <a:xfrm>
            <a:off x="0" y="6408738"/>
            <a:ext cx="9144000" cy="11112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3"/>
          <p:cNvCxnSpPr/>
          <p:nvPr userDrawn="1"/>
        </p:nvCxnSpPr>
        <p:spPr>
          <a:xfrm>
            <a:off x="73152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/>
          <p:cNvCxnSpPr/>
          <p:nvPr userDrawn="1"/>
        </p:nvCxnSpPr>
        <p:spPr>
          <a:xfrm>
            <a:off x="0" y="6408738"/>
            <a:ext cx="1828800" cy="1587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9"/>
          <p:cNvCxnSpPr/>
          <p:nvPr userDrawn="1"/>
        </p:nvCxnSpPr>
        <p:spPr>
          <a:xfrm>
            <a:off x="18288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/>
          <p:cNvCxnSpPr/>
          <p:nvPr userDrawn="1"/>
        </p:nvCxnSpPr>
        <p:spPr>
          <a:xfrm>
            <a:off x="36576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/>
          <p:nvPr userDrawn="1"/>
        </p:nvCxnSpPr>
        <p:spPr>
          <a:xfrm>
            <a:off x="54864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90538" y="6484938"/>
            <a:ext cx="519112" cy="3048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9E594AB5-DE47-4585-9390-0E5F65008D80}" type="slidenum">
              <a:rPr lang="pt-BR" sz="1300">
                <a:solidFill>
                  <a:srgbClr val="666666"/>
                </a:solidFill>
                <a:latin typeface="Tahoma"/>
                <a:cs typeface="Tahoma"/>
              </a:rPr>
              <a:pPr>
                <a:defRPr/>
              </a:pPr>
              <a:t>‹nº›</a:t>
            </a:fld>
            <a:endParaRPr lang="pt-BR" sz="1300" dirty="0">
              <a:solidFill>
                <a:srgbClr val="666666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3"/>
          <p:cNvCxnSpPr/>
          <p:nvPr userDrawn="1"/>
        </p:nvCxnSpPr>
        <p:spPr>
          <a:xfrm>
            <a:off x="73152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/>
          <p:cNvCxnSpPr/>
          <p:nvPr userDrawn="1"/>
        </p:nvCxnSpPr>
        <p:spPr>
          <a:xfrm>
            <a:off x="0" y="6408738"/>
            <a:ext cx="1828800" cy="1587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9"/>
          <p:cNvCxnSpPr/>
          <p:nvPr userDrawn="1"/>
        </p:nvCxnSpPr>
        <p:spPr>
          <a:xfrm>
            <a:off x="18288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/>
          <p:cNvCxnSpPr/>
          <p:nvPr userDrawn="1"/>
        </p:nvCxnSpPr>
        <p:spPr>
          <a:xfrm>
            <a:off x="36576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/>
          <p:nvPr userDrawn="1"/>
        </p:nvCxnSpPr>
        <p:spPr>
          <a:xfrm>
            <a:off x="54864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90538" y="6484938"/>
            <a:ext cx="519112" cy="3048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9E594AB5-DE47-4585-9390-0E5F65008D80}" type="slidenum">
              <a:rPr lang="pt-BR" sz="1300">
                <a:solidFill>
                  <a:srgbClr val="666666"/>
                </a:solidFill>
                <a:latin typeface="Tahoma"/>
                <a:cs typeface="Tahoma"/>
              </a:rPr>
              <a:pPr>
                <a:defRPr/>
              </a:pPr>
              <a:t>‹nº›</a:t>
            </a:fld>
            <a:endParaRPr lang="pt-BR" sz="1300" dirty="0">
              <a:solidFill>
                <a:srgbClr val="666666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3"/>
          <p:cNvCxnSpPr/>
          <p:nvPr userDrawn="1"/>
        </p:nvCxnSpPr>
        <p:spPr>
          <a:xfrm>
            <a:off x="73152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/>
          <p:cNvCxnSpPr/>
          <p:nvPr userDrawn="1"/>
        </p:nvCxnSpPr>
        <p:spPr>
          <a:xfrm>
            <a:off x="0" y="6408738"/>
            <a:ext cx="1828800" cy="1587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9"/>
          <p:cNvCxnSpPr/>
          <p:nvPr userDrawn="1"/>
        </p:nvCxnSpPr>
        <p:spPr>
          <a:xfrm>
            <a:off x="18288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/>
          <p:cNvCxnSpPr/>
          <p:nvPr userDrawn="1"/>
        </p:nvCxnSpPr>
        <p:spPr>
          <a:xfrm>
            <a:off x="36576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/>
          <p:nvPr userDrawn="1"/>
        </p:nvCxnSpPr>
        <p:spPr>
          <a:xfrm>
            <a:off x="54864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90538" y="6484938"/>
            <a:ext cx="519112" cy="3048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9E594AB5-DE47-4585-9390-0E5F65008D80}" type="slidenum">
              <a:rPr lang="pt-BR" sz="1300">
                <a:solidFill>
                  <a:srgbClr val="666666"/>
                </a:solidFill>
                <a:latin typeface="Tahoma"/>
                <a:cs typeface="Tahoma"/>
              </a:rPr>
              <a:pPr>
                <a:defRPr/>
              </a:pPr>
              <a:t>‹nº›</a:t>
            </a:fld>
            <a:endParaRPr lang="pt-BR" sz="1300" dirty="0">
              <a:solidFill>
                <a:srgbClr val="666666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3"/>
          <p:cNvCxnSpPr/>
          <p:nvPr userDrawn="1"/>
        </p:nvCxnSpPr>
        <p:spPr>
          <a:xfrm>
            <a:off x="73152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/>
          <p:cNvCxnSpPr/>
          <p:nvPr userDrawn="1"/>
        </p:nvCxnSpPr>
        <p:spPr>
          <a:xfrm>
            <a:off x="0" y="6408738"/>
            <a:ext cx="1828800" cy="1587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9"/>
          <p:cNvCxnSpPr/>
          <p:nvPr userDrawn="1"/>
        </p:nvCxnSpPr>
        <p:spPr>
          <a:xfrm>
            <a:off x="18288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/>
          <p:cNvCxnSpPr/>
          <p:nvPr userDrawn="1"/>
        </p:nvCxnSpPr>
        <p:spPr>
          <a:xfrm>
            <a:off x="36576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/>
          <p:nvPr userDrawn="1"/>
        </p:nvCxnSpPr>
        <p:spPr>
          <a:xfrm>
            <a:off x="54864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90538" y="6484938"/>
            <a:ext cx="519112" cy="3048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9E594AB5-DE47-4585-9390-0E5F65008D80}" type="slidenum">
              <a:rPr lang="pt-BR" sz="1300">
                <a:solidFill>
                  <a:srgbClr val="666666"/>
                </a:solidFill>
                <a:latin typeface="Tahoma"/>
                <a:cs typeface="Tahoma"/>
              </a:rPr>
              <a:pPr>
                <a:defRPr/>
              </a:pPr>
              <a:t>‹nº›</a:t>
            </a:fld>
            <a:endParaRPr lang="pt-BR" sz="1300" dirty="0">
              <a:solidFill>
                <a:srgbClr val="666666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3"/>
          <p:cNvCxnSpPr/>
          <p:nvPr userDrawn="1"/>
        </p:nvCxnSpPr>
        <p:spPr>
          <a:xfrm>
            <a:off x="73152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/>
          <p:cNvCxnSpPr/>
          <p:nvPr userDrawn="1"/>
        </p:nvCxnSpPr>
        <p:spPr>
          <a:xfrm>
            <a:off x="0" y="6408738"/>
            <a:ext cx="1828800" cy="1587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9"/>
          <p:cNvCxnSpPr/>
          <p:nvPr userDrawn="1"/>
        </p:nvCxnSpPr>
        <p:spPr>
          <a:xfrm>
            <a:off x="18288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/>
          <p:cNvCxnSpPr/>
          <p:nvPr userDrawn="1"/>
        </p:nvCxnSpPr>
        <p:spPr>
          <a:xfrm>
            <a:off x="36576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/>
          <p:nvPr userDrawn="1"/>
        </p:nvCxnSpPr>
        <p:spPr>
          <a:xfrm>
            <a:off x="54864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90538" y="6484938"/>
            <a:ext cx="519112" cy="3048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9E594AB5-DE47-4585-9390-0E5F65008D80}" type="slidenum">
              <a:rPr lang="pt-BR" sz="1300">
                <a:solidFill>
                  <a:srgbClr val="666666"/>
                </a:solidFill>
                <a:latin typeface="Tahoma"/>
                <a:cs typeface="Tahoma"/>
              </a:rPr>
              <a:pPr>
                <a:defRPr/>
              </a:pPr>
              <a:t>‹nº›</a:t>
            </a:fld>
            <a:endParaRPr lang="pt-BR" sz="1300" dirty="0">
              <a:solidFill>
                <a:srgbClr val="666666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3"/>
          <p:cNvCxnSpPr/>
          <p:nvPr userDrawn="1"/>
        </p:nvCxnSpPr>
        <p:spPr>
          <a:xfrm>
            <a:off x="73152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/>
          <p:cNvCxnSpPr/>
          <p:nvPr userDrawn="1"/>
        </p:nvCxnSpPr>
        <p:spPr>
          <a:xfrm>
            <a:off x="0" y="6408738"/>
            <a:ext cx="1828800" cy="1587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9"/>
          <p:cNvCxnSpPr/>
          <p:nvPr userDrawn="1"/>
        </p:nvCxnSpPr>
        <p:spPr>
          <a:xfrm>
            <a:off x="18288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/>
          <p:cNvCxnSpPr/>
          <p:nvPr userDrawn="1"/>
        </p:nvCxnSpPr>
        <p:spPr>
          <a:xfrm>
            <a:off x="36576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/>
          <p:nvPr userDrawn="1"/>
        </p:nvCxnSpPr>
        <p:spPr>
          <a:xfrm>
            <a:off x="54864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90538" y="6484938"/>
            <a:ext cx="519112" cy="3048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9E594AB5-DE47-4585-9390-0E5F65008D80}" type="slidenum">
              <a:rPr lang="pt-BR" sz="1300">
                <a:solidFill>
                  <a:srgbClr val="666666"/>
                </a:solidFill>
                <a:latin typeface="Tahoma"/>
                <a:cs typeface="Tahoma"/>
              </a:rPr>
              <a:pPr>
                <a:defRPr/>
              </a:pPr>
              <a:t>‹nº›</a:t>
            </a:fld>
            <a:endParaRPr lang="pt-BR" sz="1300" dirty="0">
              <a:solidFill>
                <a:srgbClr val="666666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3"/>
          <p:cNvCxnSpPr/>
          <p:nvPr userDrawn="1"/>
        </p:nvCxnSpPr>
        <p:spPr>
          <a:xfrm>
            <a:off x="73152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/>
          <p:cNvCxnSpPr/>
          <p:nvPr userDrawn="1"/>
        </p:nvCxnSpPr>
        <p:spPr>
          <a:xfrm>
            <a:off x="0" y="6408738"/>
            <a:ext cx="1828800" cy="1587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9"/>
          <p:cNvCxnSpPr/>
          <p:nvPr userDrawn="1"/>
        </p:nvCxnSpPr>
        <p:spPr>
          <a:xfrm>
            <a:off x="18288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/>
          <p:cNvCxnSpPr/>
          <p:nvPr userDrawn="1"/>
        </p:nvCxnSpPr>
        <p:spPr>
          <a:xfrm>
            <a:off x="36576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/>
          <p:nvPr userDrawn="1"/>
        </p:nvCxnSpPr>
        <p:spPr>
          <a:xfrm>
            <a:off x="54864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90538" y="6484938"/>
            <a:ext cx="519112" cy="3048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9E594AB5-DE47-4585-9390-0E5F65008D80}" type="slidenum">
              <a:rPr lang="pt-BR" sz="1300">
                <a:solidFill>
                  <a:srgbClr val="666666"/>
                </a:solidFill>
                <a:latin typeface="Tahoma"/>
                <a:cs typeface="Tahoma"/>
              </a:rPr>
              <a:pPr>
                <a:defRPr/>
              </a:pPr>
              <a:t>‹nº›</a:t>
            </a:fld>
            <a:endParaRPr lang="pt-BR" sz="1300" dirty="0">
              <a:solidFill>
                <a:srgbClr val="666666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3"/>
          <p:cNvCxnSpPr/>
          <p:nvPr userDrawn="1"/>
        </p:nvCxnSpPr>
        <p:spPr>
          <a:xfrm>
            <a:off x="73152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/>
          <p:cNvCxnSpPr/>
          <p:nvPr userDrawn="1"/>
        </p:nvCxnSpPr>
        <p:spPr>
          <a:xfrm>
            <a:off x="0" y="6408738"/>
            <a:ext cx="1828800" cy="1587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9"/>
          <p:cNvCxnSpPr/>
          <p:nvPr userDrawn="1"/>
        </p:nvCxnSpPr>
        <p:spPr>
          <a:xfrm>
            <a:off x="18288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/>
          <p:cNvCxnSpPr/>
          <p:nvPr userDrawn="1"/>
        </p:nvCxnSpPr>
        <p:spPr>
          <a:xfrm>
            <a:off x="36576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/>
          <p:nvPr userDrawn="1"/>
        </p:nvCxnSpPr>
        <p:spPr>
          <a:xfrm>
            <a:off x="54864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90538" y="6484938"/>
            <a:ext cx="519112" cy="3048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9E594AB5-DE47-4585-9390-0E5F65008D80}" type="slidenum">
              <a:rPr lang="pt-BR" sz="1300">
                <a:solidFill>
                  <a:srgbClr val="666666"/>
                </a:solidFill>
                <a:latin typeface="Tahoma"/>
                <a:cs typeface="Tahoma"/>
              </a:rPr>
              <a:pPr>
                <a:defRPr/>
              </a:pPr>
              <a:t>‹nº›</a:t>
            </a:fld>
            <a:endParaRPr lang="pt-BR" sz="1300" dirty="0">
              <a:solidFill>
                <a:srgbClr val="666666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3"/>
          <p:cNvCxnSpPr/>
          <p:nvPr userDrawn="1"/>
        </p:nvCxnSpPr>
        <p:spPr>
          <a:xfrm>
            <a:off x="73152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/>
          <p:cNvCxnSpPr/>
          <p:nvPr userDrawn="1"/>
        </p:nvCxnSpPr>
        <p:spPr>
          <a:xfrm>
            <a:off x="0" y="6408738"/>
            <a:ext cx="1828800" cy="1587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9"/>
          <p:cNvCxnSpPr/>
          <p:nvPr userDrawn="1"/>
        </p:nvCxnSpPr>
        <p:spPr>
          <a:xfrm>
            <a:off x="18288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/>
          <p:cNvCxnSpPr/>
          <p:nvPr userDrawn="1"/>
        </p:nvCxnSpPr>
        <p:spPr>
          <a:xfrm>
            <a:off x="36576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/>
          <p:nvPr userDrawn="1"/>
        </p:nvCxnSpPr>
        <p:spPr>
          <a:xfrm>
            <a:off x="54864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90538" y="6484938"/>
            <a:ext cx="519112" cy="3048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9E594AB5-DE47-4585-9390-0E5F65008D80}" type="slidenum">
              <a:rPr lang="pt-BR" sz="1300">
                <a:solidFill>
                  <a:srgbClr val="666666"/>
                </a:solidFill>
                <a:latin typeface="Tahoma"/>
                <a:cs typeface="Tahoma"/>
              </a:rPr>
              <a:pPr>
                <a:defRPr/>
              </a:pPr>
              <a:t>‹nº›</a:t>
            </a:fld>
            <a:endParaRPr lang="pt-BR" sz="1300" dirty="0">
              <a:solidFill>
                <a:srgbClr val="666666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56" y="6356431"/>
            <a:ext cx="2133987" cy="365460"/>
          </a:xfrm>
          <a:prstGeom prst="rect">
            <a:avLst/>
          </a:prstGeom>
        </p:spPr>
        <p:txBody>
          <a:bodyPr lIns="55385" tIns="27693" rIns="55385" bIns="27693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C0C0C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193" y="6356431"/>
            <a:ext cx="2895615" cy="365460"/>
          </a:xfrm>
          <a:prstGeom prst="rect">
            <a:avLst/>
          </a:prstGeom>
        </p:spPr>
        <p:txBody>
          <a:bodyPr lIns="55385" tIns="27693" rIns="55385" bIns="27693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C0C0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2858" y="6356431"/>
            <a:ext cx="2133987" cy="365460"/>
          </a:xfrm>
          <a:prstGeom prst="rect">
            <a:avLst/>
          </a:prstGeom>
        </p:spPr>
        <p:txBody>
          <a:bodyPr lIns="55385" tIns="27693" rIns="55385" bIns="27693"/>
          <a:lstStyle>
            <a:lvl1pPr>
              <a:defRPr/>
            </a:lvl1pPr>
          </a:lstStyle>
          <a:p>
            <a:pPr>
              <a:defRPr/>
            </a:pPr>
            <a:fld id="{38ACABC1-41C6-4E27-9038-97FCD99DCCF1}" type="slidenum">
              <a:rPr lang="en-US">
                <a:solidFill>
                  <a:srgbClr val="0C0C0C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C0C0C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igura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 r="391"/>
          <a:stretch>
            <a:fillRect/>
          </a:stretch>
        </p:blipFill>
        <p:spPr bwMode="auto">
          <a:xfrm>
            <a:off x="5441955" y="5176853"/>
            <a:ext cx="32385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422052"/>
            <a:ext cx="7543800" cy="774700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pic>
        <p:nvPicPr>
          <p:cNvPr id="4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7284720" y="6419088"/>
            <a:ext cx="1859280" cy="43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1"/>
          <p:cNvCxnSpPr/>
          <p:nvPr userDrawn="1"/>
        </p:nvCxnSpPr>
        <p:spPr>
          <a:xfrm>
            <a:off x="-1" y="6408820"/>
            <a:ext cx="1828800" cy="1464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3"/>
          <p:cNvCxnSpPr/>
          <p:nvPr userDrawn="1"/>
        </p:nvCxnSpPr>
        <p:spPr>
          <a:xfrm>
            <a:off x="73151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9"/>
          <p:cNvCxnSpPr/>
          <p:nvPr userDrawn="1"/>
        </p:nvCxnSpPr>
        <p:spPr>
          <a:xfrm>
            <a:off x="18287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0"/>
          <p:cNvCxnSpPr/>
          <p:nvPr userDrawn="1"/>
        </p:nvCxnSpPr>
        <p:spPr>
          <a:xfrm>
            <a:off x="36575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/>
          <p:cNvCxnSpPr/>
          <p:nvPr userDrawn="1"/>
        </p:nvCxnSpPr>
        <p:spPr>
          <a:xfrm>
            <a:off x="54863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00" y="248532"/>
            <a:ext cx="8902700" cy="328458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152400" y="1058883"/>
            <a:ext cx="8826500" cy="50673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342900" y="914400"/>
            <a:ext cx="8458200" cy="548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8"/>
          <p:cNvCxnSpPr/>
          <p:nvPr userDrawn="1"/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52413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" name="Espaço Reservado para Texto 16"/>
          <p:cNvSpPr>
            <a:spLocks noGrp="1"/>
          </p:cNvSpPr>
          <p:nvPr>
            <p:ph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10" name="Espaço Reservado para Número de Slide 4"/>
          <p:cNvSpPr txBox="1"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11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</p:spTree>
  </p:cSld>
  <p:clrMapOvr>
    <a:masterClrMapping/>
  </p:clrMapOvr>
  <p:transition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206274" name="think-cell Slide" r:id="rId4" imgW="0" imgH="0" progId="">
              <p:embed/>
            </p:oleObj>
          </a:graphicData>
        </a:graphic>
      </p:graphicFrame>
      <p:pic>
        <p:nvPicPr>
          <p:cNvPr id="13" name="Picture 7" descr="logo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8"/>
          <p:cNvCxnSpPr/>
          <p:nvPr userDrawn="1"/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Texto 16"/>
          <p:cNvSpPr>
            <a:spLocks noGrp="1"/>
          </p:cNvSpPr>
          <p:nvPr>
            <p:ph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18" name="Espaço Reservado para Número de Slide 4"/>
          <p:cNvSpPr txBox="1">
            <a:spLocks noGrp="1"/>
          </p:cNvSpPr>
          <p:nvPr userDrawn="1">
            <p:custDataLst>
              <p:tags r:id="rId2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19" name="Picture 7" descr="logo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568876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J.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FETTIG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/ M.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TODMAN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VISIT</a:t>
            </a:r>
          </a:p>
        </p:txBody>
      </p:sp>
    </p:spTree>
  </p:cSld>
  <p:clrMapOvr>
    <a:masterClrMapping/>
  </p:clrMapOvr>
  <p:transition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342900" y="914400"/>
            <a:ext cx="8458200" cy="548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8" name="Espaço Reservado para Número de Slide 4"/>
          <p:cNvSpPr txBox="1"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568876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J.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FETTIG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/ M.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TODMAN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VISIT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</p:spTree>
  </p:cSld>
  <p:clrMapOvr>
    <a:masterClrMapping/>
  </p:clrMapOvr>
  <p:transition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2390" y="9913297"/>
            <a:ext cx="4468602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4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4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3795" y="110933"/>
            <a:ext cx="2261508" cy="115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14" y="347864"/>
            <a:ext cx="10852386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1391373"/>
            <a:ext cx="9575634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10446155" y="1391373"/>
            <a:ext cx="2959742" cy="8348211"/>
          </a:xfrm>
          <a:prstGeom prst="rect">
            <a:avLst/>
          </a:prstGeom>
        </p:spPr>
        <p:txBody>
          <a:bodyPr lIns="135229" tIns="67616" rIns="135229" bIns="67616"/>
          <a:lstStyle>
            <a:lvl1pPr marL="0" indent="0">
              <a:defRPr sz="23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2874724" y="9913297"/>
            <a:ext cx="5310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05" indent="-342705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05" indent="-342705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208322" name="think-cell Slide" r:id="rId5" imgW="0" imgH="0" progId="">
              <p:embed/>
            </p:oleObj>
          </a:graphicData>
        </a:graphic>
      </p:graphicFrame>
      <p:cxnSp>
        <p:nvCxnSpPr>
          <p:cNvPr id="4" name="Straight Connector 8"/>
          <p:cNvCxnSpPr/>
          <p:nvPr>
            <p:custDataLst>
              <p:tags r:id="rId2"/>
            </p:custDataLst>
          </p:nvPr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Retângulo 9"/>
          <p:cNvSpPr/>
          <p:nvPr userDrawn="1"/>
        </p:nvSpPr>
        <p:spPr bwMode="auto">
          <a:xfrm>
            <a:off x="323528" y="980728"/>
            <a:ext cx="6624736" cy="2592288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 lIns="35981" tIns="35981" rIns="35981" bIns="35981" rtlCol="0" anchor="ctr">
            <a:noAutofit/>
          </a:bodyPr>
          <a:lstStyle/>
          <a:p>
            <a:pPr algn="ctr" defTabSz="913876"/>
            <a:endParaRPr lang="en-US" dirty="0" err="1">
              <a:solidFill>
                <a:srgbClr val="0C0C0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423278" y="8036462"/>
            <a:ext cx="3666553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8467108" y="1692637"/>
            <a:ext cx="2398514" cy="2401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597" tIns="54799" rIns="109597" bIns="54799" anchor="ctr"/>
          <a:lstStyle/>
          <a:p>
            <a:pPr algn="ctr" defTabSz="11278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8606446" y="1838979"/>
            <a:ext cx="2121627" cy="176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8606446" y="3157819"/>
            <a:ext cx="2121627" cy="352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8464023" y="1985190"/>
            <a:ext cx="2403782" cy="992594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2100" cap="all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464023" y="3293609"/>
            <a:ext cx="2403782" cy="657970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691922"/>
            <a:ext cx="7758687" cy="2402530"/>
          </a:xfrm>
          <a:prstGeom prst="rect">
            <a:avLst/>
          </a:prstGeom>
        </p:spPr>
        <p:txBody>
          <a:bodyPr lIns="109597" tIns="54799" rIns="109597" bIns="54799" anchor="ctr"/>
          <a:lstStyle>
            <a:lvl1pPr algn="r">
              <a:defRPr sz="33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1591" y="7073787"/>
            <a:ext cx="1781250" cy="61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99545" y="6915101"/>
            <a:ext cx="1567852" cy="9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960" y="7038514"/>
            <a:ext cx="2066955" cy="6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06310" y="5774343"/>
            <a:ext cx="1839450" cy="9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3469" y="5786679"/>
            <a:ext cx="1555507" cy="9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57438" y="5864269"/>
            <a:ext cx="2255662" cy="8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3270" y="6943308"/>
            <a:ext cx="1581962" cy="86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61236" y="7098458"/>
            <a:ext cx="1968193" cy="550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5"/>
            <a:ext cx="10438960" cy="4511794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45764" y="7257154"/>
            <a:ext cx="950587" cy="5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4873" y="7350589"/>
            <a:ext cx="1181621" cy="3314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3276" y="7248335"/>
            <a:ext cx="1354455" cy="4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44837" y="7311800"/>
            <a:ext cx="1239820" cy="4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3314" y="7190151"/>
            <a:ext cx="1102259" cy="5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0545" y="7197204"/>
            <a:ext cx="934715" cy="5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66830" y="7331194"/>
            <a:ext cx="1068750" cy="3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922089" y="7237747"/>
            <a:ext cx="940006" cy="55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6161" y="7331212"/>
            <a:ext cx="846534" cy="2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22620" y="7207783"/>
            <a:ext cx="844770" cy="50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70" y="7197195"/>
            <a:ext cx="1015841" cy="53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61239" y="7343546"/>
            <a:ext cx="1128713" cy="2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65872" y="7355883"/>
            <a:ext cx="1366800" cy="2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03651" y="7377036"/>
            <a:ext cx="846534" cy="16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82812" y="7235990"/>
            <a:ext cx="809499" cy="44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71905" y="7317089"/>
            <a:ext cx="989388" cy="276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67554" y="439336"/>
            <a:ext cx="12980303" cy="490970"/>
          </a:xfrm>
          <a:prstGeom prst="rect">
            <a:avLst/>
          </a:prstGeom>
        </p:spPr>
        <p:txBody>
          <a:bodyPr lIns="139148" tIns="69576" rIns="139148" bIns="69576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32140" y="1611189"/>
            <a:ext cx="12883579" cy="7710500"/>
          </a:xfrm>
          <a:prstGeom prst="rect">
            <a:avLst/>
          </a:prstGeom>
        </p:spPr>
        <p:txBody>
          <a:bodyPr lIns="139148" tIns="69576" rIns="139148" bIns="69576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87" y="297657"/>
            <a:ext cx="10156827" cy="483687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99264" y="8110518"/>
            <a:ext cx="3573081" cy="320894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2307" y="8110508"/>
            <a:ext cx="507921" cy="22568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23274" y="8036462"/>
            <a:ext cx="3620699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2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2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64263" y="89931"/>
            <a:ext cx="1832394" cy="93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10" y="282000"/>
            <a:ext cx="8793179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127949"/>
            <a:ext cx="7758687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8464026" y="1127949"/>
            <a:ext cx="2398140" cy="6767690"/>
          </a:xfrm>
          <a:prstGeom prst="rect">
            <a:avLst/>
          </a:prstGeom>
        </p:spPr>
        <p:txBody>
          <a:bodyPr lIns="109597" tIns="54799" rIns="109597" bIns="54799"/>
          <a:lstStyle>
            <a:lvl1pPr marL="0" indent="0">
              <a:defRPr sz="19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0431790" y="8036462"/>
            <a:ext cx="430321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95623" y="7410009"/>
            <a:ext cx="9819833" cy="603139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12779" tIns="56391" rIns="112779" bIns="56391" anchor="ctr"/>
          <a:lstStyle>
            <a:lvl1pPr marL="422919" indent="-422919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2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423201" y="311364"/>
            <a:ext cx="9310424" cy="955623"/>
          </a:xfrm>
          <a:prstGeom prst="rect">
            <a:avLst/>
          </a:prstGeom>
        </p:spPr>
        <p:txBody>
          <a:bodyPr lIns="112779" tIns="56391" rIns="112779" bIns="56391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67554" y="439332"/>
            <a:ext cx="12980303" cy="490970"/>
          </a:xfrm>
          <a:prstGeom prst="rect">
            <a:avLst/>
          </a:prstGeom>
        </p:spPr>
        <p:txBody>
          <a:bodyPr lIns="139163" tIns="69582" rIns="139163" bIns="69582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32140" y="1611189"/>
            <a:ext cx="12883579" cy="7710500"/>
          </a:xfrm>
          <a:prstGeom prst="rect">
            <a:avLst/>
          </a:prstGeom>
        </p:spPr>
        <p:txBody>
          <a:bodyPr lIns="139163" tIns="69582" rIns="139163" bIns="69582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40" y="367172"/>
            <a:ext cx="12535376" cy="596647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14946" y="10004656"/>
            <a:ext cx="4409833" cy="395835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98777" y="10004642"/>
            <a:ext cx="626868" cy="278391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522397" y="9913297"/>
            <a:ext cx="4525194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10449961" y="2087938"/>
            <a:ext cx="2960203" cy="29622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29" tIns="67616" rIns="135229" bIns="67616" anchor="ctr"/>
          <a:lstStyle/>
          <a:p>
            <a:pPr algn="ctr" defTabSz="13916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10621920" y="2268465"/>
            <a:ext cx="2618474" cy="217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10621920" y="3895297"/>
            <a:ext cx="2618474" cy="434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10446151" y="2448810"/>
            <a:ext cx="2966705" cy="1224404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600" cap="all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10446151" y="4062798"/>
            <a:ext cx="2966705" cy="811632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200" cap="none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2087056"/>
            <a:ext cx="9575634" cy="2963615"/>
          </a:xfrm>
          <a:prstGeom prst="rect">
            <a:avLst/>
          </a:prstGeom>
        </p:spPr>
        <p:txBody>
          <a:bodyPr lIns="135229" tIns="67616" rIns="135229" bIns="67616" anchor="ctr"/>
          <a:lstStyle>
            <a:lvl1pPr algn="r">
              <a:defRPr sz="41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67193" y="8725792"/>
            <a:ext cx="2198388" cy="75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77336" y="8530049"/>
            <a:ext cx="1935015" cy="114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0151" y="8682294"/>
            <a:ext cx="2550999" cy="8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23645" y="7122865"/>
            <a:ext cx="2270216" cy="122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90074" y="7138096"/>
            <a:ext cx="1919779" cy="120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85" y="7233791"/>
            <a:ext cx="2783898" cy="9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2397" y="8564844"/>
            <a:ext cx="1952429" cy="10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52811" y="8756240"/>
            <a:ext cx="2429109" cy="678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7"/>
            <a:ext cx="12883579" cy="5565476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3862" y="8951970"/>
            <a:ext cx="1173198" cy="63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52566" y="9067255"/>
            <a:ext cx="1458336" cy="408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395" y="8941107"/>
            <a:ext cx="1671644" cy="5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9151" y="9019393"/>
            <a:ext cx="1530164" cy="5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65814" y="8869335"/>
            <a:ext cx="1360389" cy="73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44358" y="8878034"/>
            <a:ext cx="1153609" cy="72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87579" y="9043329"/>
            <a:ext cx="1319033" cy="4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245674" y="8928060"/>
            <a:ext cx="1160139" cy="6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735106" y="9140536"/>
            <a:ext cx="12119463" cy="743995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39154" tIns="69579" rIns="139154" bIns="69579" anchor="ctr"/>
          <a:lstStyle>
            <a:lvl1pPr marL="521830" indent="-52183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7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522307" y="384082"/>
            <a:ext cx="11490760" cy="1178799"/>
          </a:xfrm>
          <a:prstGeom prst="rect">
            <a:avLst/>
          </a:prstGeom>
        </p:spPr>
        <p:txBody>
          <a:bodyPr lIns="139154" tIns="69579" rIns="139154" bIns="69579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9532" y="9043334"/>
            <a:ext cx="1044777" cy="3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69734" y="8891094"/>
            <a:ext cx="1042600" cy="6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929" y="8878036"/>
            <a:ext cx="1253733" cy="6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2810" y="9058545"/>
            <a:ext cx="1393038" cy="2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37009" y="9073771"/>
            <a:ext cx="1686880" cy="2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02617" y="9099865"/>
            <a:ext cx="1044777" cy="2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839589" y="8925890"/>
            <a:ext cx="999069" cy="5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098281" y="9025929"/>
            <a:ext cx="1221085" cy="34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2390" y="9913297"/>
            <a:ext cx="4468602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4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4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3795" y="110933"/>
            <a:ext cx="2261508" cy="115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14" y="347864"/>
            <a:ext cx="10852386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1391373"/>
            <a:ext cx="9575634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10446155" y="1391373"/>
            <a:ext cx="2959742" cy="8348211"/>
          </a:xfrm>
          <a:prstGeom prst="rect">
            <a:avLst/>
          </a:prstGeom>
        </p:spPr>
        <p:txBody>
          <a:bodyPr lIns="135229" tIns="67616" rIns="135229" bIns="67616"/>
          <a:lstStyle>
            <a:lvl1pPr marL="0" indent="0">
              <a:defRPr sz="23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2874724" y="9913297"/>
            <a:ext cx="5310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735106" y="9140536"/>
            <a:ext cx="12119463" cy="743995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39154" tIns="69579" rIns="139154" bIns="69579" anchor="ctr"/>
          <a:lstStyle>
            <a:lvl1pPr marL="521830" indent="-52183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7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522307" y="384082"/>
            <a:ext cx="11490760" cy="1178799"/>
          </a:xfrm>
          <a:prstGeom prst="rect">
            <a:avLst/>
          </a:prstGeom>
        </p:spPr>
        <p:txBody>
          <a:bodyPr lIns="139154" tIns="69579" rIns="139154" bIns="69579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522397" y="9913297"/>
            <a:ext cx="4525194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10449961" y="2087938"/>
            <a:ext cx="2960203" cy="29622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29" tIns="67616" rIns="135229" bIns="67616" anchor="ctr"/>
          <a:lstStyle/>
          <a:p>
            <a:pPr algn="ctr" defTabSz="13916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10621920" y="2268465"/>
            <a:ext cx="2618474" cy="217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10621920" y="3895297"/>
            <a:ext cx="2618474" cy="434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10446151" y="2448810"/>
            <a:ext cx="2966705" cy="1224404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600" cap="all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10446151" y="4062798"/>
            <a:ext cx="2966705" cy="811632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200" cap="none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2087056"/>
            <a:ext cx="9575634" cy="2963615"/>
          </a:xfrm>
          <a:prstGeom prst="rect">
            <a:avLst/>
          </a:prstGeom>
        </p:spPr>
        <p:txBody>
          <a:bodyPr lIns="135229" tIns="67616" rIns="135229" bIns="67616" anchor="ctr"/>
          <a:lstStyle>
            <a:lvl1pPr algn="r">
              <a:defRPr sz="41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67193" y="8725792"/>
            <a:ext cx="2198388" cy="75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77336" y="8530049"/>
            <a:ext cx="1935015" cy="114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0151" y="8682294"/>
            <a:ext cx="2550999" cy="8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23645" y="7122865"/>
            <a:ext cx="2270216" cy="122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90074" y="7138096"/>
            <a:ext cx="1919779" cy="120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85" y="7233791"/>
            <a:ext cx="2783898" cy="9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2397" y="8564844"/>
            <a:ext cx="1952429" cy="10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52811" y="8756240"/>
            <a:ext cx="2429109" cy="678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7"/>
            <a:ext cx="12883579" cy="5565476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3862" y="8951970"/>
            <a:ext cx="1173198" cy="63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52566" y="9067255"/>
            <a:ext cx="1458336" cy="408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395" y="8941107"/>
            <a:ext cx="1671644" cy="5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9151" y="9019393"/>
            <a:ext cx="1530164" cy="5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65814" y="8869335"/>
            <a:ext cx="1360389" cy="73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44358" y="8878034"/>
            <a:ext cx="1153609" cy="72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87579" y="9043329"/>
            <a:ext cx="1319033" cy="4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245674" y="8928060"/>
            <a:ext cx="1160139" cy="6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9532" y="9043334"/>
            <a:ext cx="1044777" cy="3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69734" y="8891094"/>
            <a:ext cx="1042600" cy="6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929" y="8878036"/>
            <a:ext cx="1253733" cy="6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2810" y="9058545"/>
            <a:ext cx="1393038" cy="2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37009" y="9073771"/>
            <a:ext cx="1686880" cy="2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02617" y="9099865"/>
            <a:ext cx="1044777" cy="2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839589" y="8925890"/>
            <a:ext cx="999069" cy="5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098281" y="9025929"/>
            <a:ext cx="1221085" cy="34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40" y="367172"/>
            <a:ext cx="12535376" cy="596647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14946" y="10004656"/>
            <a:ext cx="4409833" cy="395835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98777" y="10004642"/>
            <a:ext cx="626868" cy="278391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423278" y="8036462"/>
            <a:ext cx="3666553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8467108" y="1692637"/>
            <a:ext cx="2398514" cy="2401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597" tIns="54799" rIns="109597" bIns="54799" anchor="ctr"/>
          <a:lstStyle/>
          <a:p>
            <a:pPr algn="ctr" defTabSz="11278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8606446" y="1838979"/>
            <a:ext cx="2121627" cy="176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8606446" y="3157819"/>
            <a:ext cx="2121627" cy="352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8464023" y="1985190"/>
            <a:ext cx="2403782" cy="992594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2100" cap="all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464023" y="3293609"/>
            <a:ext cx="2403782" cy="657970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691922"/>
            <a:ext cx="7758687" cy="2402530"/>
          </a:xfrm>
          <a:prstGeom prst="rect">
            <a:avLst/>
          </a:prstGeom>
        </p:spPr>
        <p:txBody>
          <a:bodyPr lIns="109597" tIns="54799" rIns="109597" bIns="54799" anchor="ctr"/>
          <a:lstStyle>
            <a:lvl1pPr algn="r">
              <a:defRPr sz="33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2390" y="9913297"/>
            <a:ext cx="4468602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4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4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3795" y="110933"/>
            <a:ext cx="2261508" cy="115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14" y="347864"/>
            <a:ext cx="10852386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1391373"/>
            <a:ext cx="9575634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10446155" y="1391373"/>
            <a:ext cx="2959742" cy="8348211"/>
          </a:xfrm>
          <a:prstGeom prst="rect">
            <a:avLst/>
          </a:prstGeom>
        </p:spPr>
        <p:txBody>
          <a:bodyPr lIns="135229" tIns="67616" rIns="135229" bIns="67616"/>
          <a:lstStyle>
            <a:lvl1pPr marL="0" indent="0">
              <a:defRPr sz="23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2874724" y="9913297"/>
            <a:ext cx="5310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67554" y="439336"/>
            <a:ext cx="12980303" cy="490970"/>
          </a:xfrm>
          <a:prstGeom prst="rect">
            <a:avLst/>
          </a:prstGeom>
        </p:spPr>
        <p:txBody>
          <a:bodyPr lIns="139148" tIns="69576" rIns="139148" bIns="69576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32140" y="1611189"/>
            <a:ext cx="12883579" cy="7710500"/>
          </a:xfrm>
          <a:prstGeom prst="rect">
            <a:avLst/>
          </a:prstGeom>
        </p:spPr>
        <p:txBody>
          <a:bodyPr lIns="139148" tIns="69576" rIns="139148" bIns="69576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735106" y="9140536"/>
            <a:ext cx="12119463" cy="743995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39154" tIns="69579" rIns="139154" bIns="69579" anchor="ctr"/>
          <a:lstStyle>
            <a:lvl1pPr marL="521830" indent="-52183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7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522307" y="384082"/>
            <a:ext cx="11490760" cy="1178799"/>
          </a:xfrm>
          <a:prstGeom prst="rect">
            <a:avLst/>
          </a:prstGeom>
        </p:spPr>
        <p:txBody>
          <a:bodyPr lIns="139154" tIns="69579" rIns="139154" bIns="69579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423278" y="8036462"/>
            <a:ext cx="3666553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8467108" y="1692637"/>
            <a:ext cx="2398514" cy="2401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597" tIns="54799" rIns="109597" bIns="54799" anchor="ctr"/>
          <a:lstStyle/>
          <a:p>
            <a:pPr algn="ctr" defTabSz="11278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8606446" y="1838979"/>
            <a:ext cx="2121627" cy="176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8606446" y="3157819"/>
            <a:ext cx="2121627" cy="352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8464023" y="1985190"/>
            <a:ext cx="2403782" cy="992594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2100" cap="all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464023" y="3293609"/>
            <a:ext cx="2403782" cy="657970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691922"/>
            <a:ext cx="7758687" cy="2402530"/>
          </a:xfrm>
          <a:prstGeom prst="rect">
            <a:avLst/>
          </a:prstGeom>
        </p:spPr>
        <p:txBody>
          <a:bodyPr lIns="109597" tIns="54799" rIns="109597" bIns="54799" anchor="ctr"/>
          <a:lstStyle>
            <a:lvl1pPr algn="r">
              <a:defRPr sz="33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1591" y="7073787"/>
            <a:ext cx="1781250" cy="61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99545" y="6915101"/>
            <a:ext cx="1567852" cy="9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960" y="7038514"/>
            <a:ext cx="2066955" cy="6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06310" y="5774343"/>
            <a:ext cx="1839450" cy="9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3469" y="5786679"/>
            <a:ext cx="1555507" cy="9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57438" y="5864269"/>
            <a:ext cx="2255662" cy="8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3270" y="6943308"/>
            <a:ext cx="1581962" cy="86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61236" y="7098458"/>
            <a:ext cx="1968193" cy="550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5"/>
            <a:ext cx="10438960" cy="4511794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45764" y="7257154"/>
            <a:ext cx="950587" cy="5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4873" y="7350589"/>
            <a:ext cx="1181621" cy="3314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3276" y="7248335"/>
            <a:ext cx="1354455" cy="4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44837" y="7311800"/>
            <a:ext cx="1239820" cy="4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3314" y="7190151"/>
            <a:ext cx="1102259" cy="5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0545" y="7197204"/>
            <a:ext cx="934715" cy="5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66830" y="7331194"/>
            <a:ext cx="1068750" cy="3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922089" y="7237747"/>
            <a:ext cx="940006" cy="55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6161" y="7331212"/>
            <a:ext cx="846534" cy="2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22620" y="7207783"/>
            <a:ext cx="844770" cy="50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70" y="7197195"/>
            <a:ext cx="1015841" cy="53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61239" y="7343546"/>
            <a:ext cx="1128713" cy="2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65872" y="7355883"/>
            <a:ext cx="1366800" cy="2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03651" y="7377036"/>
            <a:ext cx="846534" cy="16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82812" y="7235990"/>
            <a:ext cx="809499" cy="44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71905" y="7317089"/>
            <a:ext cx="989388" cy="276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87" y="297657"/>
            <a:ext cx="10156827" cy="483687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99264" y="8110518"/>
            <a:ext cx="3573081" cy="320894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2307" y="8110508"/>
            <a:ext cx="507921" cy="22568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1591" y="7073787"/>
            <a:ext cx="1781250" cy="61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99545" y="6915101"/>
            <a:ext cx="1567852" cy="9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960" y="7038514"/>
            <a:ext cx="2066955" cy="6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06310" y="5774343"/>
            <a:ext cx="1839450" cy="9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3469" y="5786679"/>
            <a:ext cx="1555507" cy="9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57438" y="5864269"/>
            <a:ext cx="2255662" cy="8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3270" y="6943308"/>
            <a:ext cx="1581962" cy="86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61236" y="7098458"/>
            <a:ext cx="1968193" cy="550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5"/>
            <a:ext cx="10438960" cy="4511794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23274" y="8036462"/>
            <a:ext cx="3620699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2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2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64263" y="89931"/>
            <a:ext cx="1832394" cy="93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10" y="282000"/>
            <a:ext cx="8793179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127949"/>
            <a:ext cx="7758687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8464026" y="1127949"/>
            <a:ext cx="2398140" cy="6767690"/>
          </a:xfrm>
          <a:prstGeom prst="rect">
            <a:avLst/>
          </a:prstGeom>
        </p:spPr>
        <p:txBody>
          <a:bodyPr lIns="109597" tIns="54799" rIns="109597" bIns="54799"/>
          <a:lstStyle>
            <a:lvl1pPr marL="0" indent="0">
              <a:defRPr sz="19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0431790" y="8036462"/>
            <a:ext cx="430321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97817" y="356162"/>
            <a:ext cx="10517331" cy="398017"/>
          </a:xfrm>
          <a:prstGeom prst="rect">
            <a:avLst/>
          </a:prstGeom>
        </p:spPr>
        <p:txBody>
          <a:bodyPr lIns="112772" tIns="56388" rIns="112772" bIns="56388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88090" y="1306154"/>
            <a:ext cx="10438960" cy="6250713"/>
          </a:xfrm>
          <a:prstGeom prst="rect">
            <a:avLst/>
          </a:prstGeom>
        </p:spPr>
        <p:txBody>
          <a:bodyPr lIns="112772" tIns="56388" rIns="112772" bIns="56388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95623" y="7410009"/>
            <a:ext cx="9819833" cy="603139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12779" tIns="56391" rIns="112779" bIns="56391" anchor="ctr"/>
          <a:lstStyle>
            <a:lvl1pPr marL="422919" indent="-422919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2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423201" y="311364"/>
            <a:ext cx="9310424" cy="955623"/>
          </a:xfrm>
          <a:prstGeom prst="rect">
            <a:avLst/>
          </a:prstGeom>
        </p:spPr>
        <p:txBody>
          <a:bodyPr lIns="112779" tIns="56391" rIns="112779" bIns="56391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5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-7936"/>
            <a:ext cx="9144000" cy="6367463"/>
          </a:xfrm>
          <a:prstGeom prst="rect">
            <a:avLst/>
          </a:prstGeom>
          <a:solidFill>
            <a:srgbClr val="C6DE8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7" tIns="45705" rIns="91407" bIns="45705" anchor="ctr"/>
          <a:lstStyle/>
          <a:p>
            <a:pPr>
              <a:defRPr/>
            </a:pPr>
            <a:r>
              <a:rPr lang="en-US" dirty="0">
                <a:solidFill>
                  <a:srgbClr val="0C0C0C"/>
                </a:solidFill>
              </a:rPr>
              <a:t> </a:t>
            </a:r>
          </a:p>
        </p:txBody>
      </p:sp>
      <p:cxnSp>
        <p:nvCxnSpPr>
          <p:cNvPr id="5" name="Straight Connector 11"/>
          <p:cNvCxnSpPr/>
          <p:nvPr userDrawn="1"/>
        </p:nvCxnSpPr>
        <p:spPr>
          <a:xfrm>
            <a:off x="0" y="6408738"/>
            <a:ext cx="9144000" cy="11112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1"/>
            <a:ext cx="9144000" cy="6367463"/>
          </a:xfrm>
          <a:prstGeom prst="rect">
            <a:avLst/>
          </a:prstGeom>
          <a:solidFill>
            <a:srgbClr val="F5643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7" tIns="45705" rIns="91407" bIns="45705" anchor="ctr"/>
          <a:lstStyle/>
          <a:p>
            <a:pPr>
              <a:defRPr/>
            </a:pPr>
            <a:r>
              <a:rPr lang="en-US" dirty="0">
                <a:solidFill>
                  <a:srgbClr val="0C0C0C"/>
                </a:solidFill>
              </a:rPr>
              <a:t> </a:t>
            </a:r>
          </a:p>
        </p:txBody>
      </p:sp>
      <p:cxnSp>
        <p:nvCxnSpPr>
          <p:cNvPr id="5" name="Straight Connector 11"/>
          <p:cNvCxnSpPr/>
          <p:nvPr userDrawn="1"/>
        </p:nvCxnSpPr>
        <p:spPr>
          <a:xfrm>
            <a:off x="0" y="6408738"/>
            <a:ext cx="9144000" cy="11112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3"/>
          <p:cNvCxnSpPr/>
          <p:nvPr userDrawn="1"/>
        </p:nvCxnSpPr>
        <p:spPr>
          <a:xfrm>
            <a:off x="73152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/>
          <p:cNvCxnSpPr/>
          <p:nvPr userDrawn="1"/>
        </p:nvCxnSpPr>
        <p:spPr>
          <a:xfrm>
            <a:off x="0" y="6408738"/>
            <a:ext cx="1828800" cy="1587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9"/>
          <p:cNvCxnSpPr/>
          <p:nvPr userDrawn="1"/>
        </p:nvCxnSpPr>
        <p:spPr>
          <a:xfrm>
            <a:off x="18288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/>
          <p:cNvCxnSpPr/>
          <p:nvPr userDrawn="1"/>
        </p:nvCxnSpPr>
        <p:spPr>
          <a:xfrm>
            <a:off x="36576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/>
          <p:nvPr userDrawn="1"/>
        </p:nvCxnSpPr>
        <p:spPr>
          <a:xfrm>
            <a:off x="54864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90538" y="6484938"/>
            <a:ext cx="519112" cy="3048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9E594AB5-DE47-4585-9390-0E5F65008D80}" type="slidenum">
              <a:rPr lang="pt-BR" sz="1300">
                <a:solidFill>
                  <a:srgbClr val="666666"/>
                </a:solidFill>
                <a:latin typeface="Tahoma"/>
                <a:cs typeface="Tahoma"/>
              </a:rPr>
              <a:pPr>
                <a:defRPr/>
              </a:pPr>
              <a:t>‹nº›</a:t>
            </a:fld>
            <a:endParaRPr lang="pt-BR" sz="1300" dirty="0">
              <a:solidFill>
                <a:srgbClr val="666666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3"/>
          <p:cNvCxnSpPr/>
          <p:nvPr userDrawn="1"/>
        </p:nvCxnSpPr>
        <p:spPr>
          <a:xfrm>
            <a:off x="73152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/>
          <p:cNvCxnSpPr/>
          <p:nvPr userDrawn="1"/>
        </p:nvCxnSpPr>
        <p:spPr>
          <a:xfrm>
            <a:off x="0" y="6408738"/>
            <a:ext cx="1828800" cy="1587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9"/>
          <p:cNvCxnSpPr/>
          <p:nvPr userDrawn="1"/>
        </p:nvCxnSpPr>
        <p:spPr>
          <a:xfrm>
            <a:off x="18288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/>
          <p:cNvCxnSpPr/>
          <p:nvPr userDrawn="1"/>
        </p:nvCxnSpPr>
        <p:spPr>
          <a:xfrm>
            <a:off x="36576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/>
          <p:nvPr userDrawn="1"/>
        </p:nvCxnSpPr>
        <p:spPr>
          <a:xfrm>
            <a:off x="54864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90538" y="6484938"/>
            <a:ext cx="519112" cy="3048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9E594AB5-DE47-4585-9390-0E5F65008D80}" type="slidenum">
              <a:rPr lang="pt-BR" sz="1300">
                <a:solidFill>
                  <a:srgbClr val="666666"/>
                </a:solidFill>
                <a:latin typeface="Tahoma"/>
                <a:cs typeface="Tahoma"/>
              </a:rPr>
              <a:pPr>
                <a:defRPr/>
              </a:pPr>
              <a:t>‹nº›</a:t>
            </a:fld>
            <a:endParaRPr lang="pt-BR" sz="1300" dirty="0">
              <a:solidFill>
                <a:srgbClr val="666666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45764" y="7257154"/>
            <a:ext cx="950587" cy="5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4873" y="7350589"/>
            <a:ext cx="1181621" cy="3314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3276" y="7248335"/>
            <a:ext cx="1354455" cy="4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44837" y="7311800"/>
            <a:ext cx="1239820" cy="4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3314" y="7190151"/>
            <a:ext cx="1102259" cy="5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0545" y="7197204"/>
            <a:ext cx="934715" cy="5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66830" y="7331194"/>
            <a:ext cx="1068750" cy="3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922089" y="7237747"/>
            <a:ext cx="940006" cy="55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3"/>
          <p:cNvCxnSpPr/>
          <p:nvPr userDrawn="1"/>
        </p:nvCxnSpPr>
        <p:spPr>
          <a:xfrm>
            <a:off x="73152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/>
          <p:cNvCxnSpPr/>
          <p:nvPr userDrawn="1"/>
        </p:nvCxnSpPr>
        <p:spPr>
          <a:xfrm>
            <a:off x="0" y="6408738"/>
            <a:ext cx="1828800" cy="1587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9"/>
          <p:cNvCxnSpPr/>
          <p:nvPr userDrawn="1"/>
        </p:nvCxnSpPr>
        <p:spPr>
          <a:xfrm>
            <a:off x="18288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/>
          <p:cNvCxnSpPr/>
          <p:nvPr userDrawn="1"/>
        </p:nvCxnSpPr>
        <p:spPr>
          <a:xfrm>
            <a:off x="36576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/>
          <p:nvPr userDrawn="1"/>
        </p:nvCxnSpPr>
        <p:spPr>
          <a:xfrm>
            <a:off x="54864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90538" y="6484938"/>
            <a:ext cx="519112" cy="3048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9E594AB5-DE47-4585-9390-0E5F65008D80}" type="slidenum">
              <a:rPr lang="pt-BR" sz="1300">
                <a:solidFill>
                  <a:srgbClr val="666666"/>
                </a:solidFill>
                <a:latin typeface="Tahoma"/>
                <a:cs typeface="Tahoma"/>
              </a:rPr>
              <a:pPr>
                <a:defRPr/>
              </a:pPr>
              <a:t>‹nº›</a:t>
            </a:fld>
            <a:endParaRPr lang="pt-BR" sz="1300" dirty="0">
              <a:solidFill>
                <a:srgbClr val="666666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56" y="6356431"/>
            <a:ext cx="2133987" cy="365460"/>
          </a:xfrm>
          <a:prstGeom prst="rect">
            <a:avLst/>
          </a:prstGeom>
        </p:spPr>
        <p:txBody>
          <a:bodyPr lIns="55385" tIns="27693" rIns="55385" bIns="27693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C0C0C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193" y="6356431"/>
            <a:ext cx="2895615" cy="365460"/>
          </a:xfrm>
          <a:prstGeom prst="rect">
            <a:avLst/>
          </a:prstGeom>
        </p:spPr>
        <p:txBody>
          <a:bodyPr lIns="55385" tIns="27693" rIns="55385" bIns="27693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C0C0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2858" y="6356431"/>
            <a:ext cx="2133987" cy="365460"/>
          </a:xfrm>
          <a:prstGeom prst="rect">
            <a:avLst/>
          </a:prstGeom>
        </p:spPr>
        <p:txBody>
          <a:bodyPr lIns="55385" tIns="27693" rIns="55385" bIns="27693"/>
          <a:lstStyle>
            <a:lvl1pPr>
              <a:defRPr/>
            </a:lvl1pPr>
          </a:lstStyle>
          <a:p>
            <a:pPr>
              <a:defRPr/>
            </a:pPr>
            <a:fld id="{38ACABC1-41C6-4E27-9038-97FCD99DCCF1}" type="slidenum">
              <a:rPr lang="en-US">
                <a:solidFill>
                  <a:srgbClr val="0C0C0C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C0C0C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igura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 r="391"/>
          <a:stretch>
            <a:fillRect/>
          </a:stretch>
        </p:blipFill>
        <p:spPr bwMode="auto">
          <a:xfrm>
            <a:off x="5441955" y="5176853"/>
            <a:ext cx="32385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422052"/>
            <a:ext cx="7543800" cy="774700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pic>
        <p:nvPicPr>
          <p:cNvPr id="4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7284720" y="6419088"/>
            <a:ext cx="1859280" cy="43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1"/>
          <p:cNvCxnSpPr/>
          <p:nvPr userDrawn="1"/>
        </p:nvCxnSpPr>
        <p:spPr>
          <a:xfrm>
            <a:off x="-1" y="6408820"/>
            <a:ext cx="1828800" cy="1464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3"/>
          <p:cNvCxnSpPr/>
          <p:nvPr userDrawn="1"/>
        </p:nvCxnSpPr>
        <p:spPr>
          <a:xfrm>
            <a:off x="73151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9"/>
          <p:cNvCxnSpPr/>
          <p:nvPr userDrawn="1"/>
        </p:nvCxnSpPr>
        <p:spPr>
          <a:xfrm>
            <a:off x="18287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0"/>
          <p:cNvCxnSpPr/>
          <p:nvPr userDrawn="1"/>
        </p:nvCxnSpPr>
        <p:spPr>
          <a:xfrm>
            <a:off x="36575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/>
          <p:cNvCxnSpPr/>
          <p:nvPr userDrawn="1"/>
        </p:nvCxnSpPr>
        <p:spPr>
          <a:xfrm>
            <a:off x="54863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  <p:transition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00" y="248532"/>
            <a:ext cx="8902700" cy="328458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152400" y="1058883"/>
            <a:ext cx="8826500" cy="50673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342900" y="914400"/>
            <a:ext cx="8458200" cy="548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6161" y="7331212"/>
            <a:ext cx="846534" cy="2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22620" y="7207783"/>
            <a:ext cx="844770" cy="50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70" y="7197195"/>
            <a:ext cx="1015841" cy="53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61239" y="7343546"/>
            <a:ext cx="1128713" cy="2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65872" y="7355883"/>
            <a:ext cx="1366800" cy="2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03651" y="7377036"/>
            <a:ext cx="846534" cy="16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82812" y="7235990"/>
            <a:ext cx="809499" cy="44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71905" y="7317089"/>
            <a:ext cx="989388" cy="276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8"/>
          <p:cNvCxnSpPr/>
          <p:nvPr userDrawn="1"/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52413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" name="Espaço Reservado para Texto 16"/>
          <p:cNvSpPr>
            <a:spLocks noGrp="1"/>
          </p:cNvSpPr>
          <p:nvPr>
            <p:ph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10" name="Espaço Reservado para Número de Slide 4"/>
          <p:cNvSpPr txBox="1"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11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</p:spTree>
  </p:cSld>
  <p:clrMapOvr>
    <a:masterClrMapping/>
  </p:clrMapOvr>
  <p:transition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447938" name="think-cell Slide" r:id="rId4" imgW="0" imgH="0" progId="">
              <p:embed/>
            </p:oleObj>
          </a:graphicData>
        </a:graphic>
      </p:graphicFrame>
      <p:pic>
        <p:nvPicPr>
          <p:cNvPr id="13" name="Picture 7" descr="logo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8"/>
          <p:cNvCxnSpPr/>
          <p:nvPr userDrawn="1"/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Texto 16"/>
          <p:cNvSpPr>
            <a:spLocks noGrp="1"/>
          </p:cNvSpPr>
          <p:nvPr>
            <p:ph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18" name="Espaço Reservado para Número de Slide 4"/>
          <p:cNvSpPr txBox="1">
            <a:spLocks noGrp="1"/>
          </p:cNvSpPr>
          <p:nvPr userDrawn="1">
            <p:custDataLst>
              <p:tags r:id="rId2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19" name="Picture 7" descr="logo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568876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J.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FETTIG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/ M.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TODMAN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VISIT</a:t>
            </a:r>
          </a:p>
        </p:txBody>
      </p:sp>
    </p:spTree>
  </p:cSld>
  <p:clrMapOvr>
    <a:masterClrMapping/>
  </p:clrMapOvr>
  <p:transition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342900" y="914400"/>
            <a:ext cx="8458200" cy="548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8" name="Espaço Reservado para Número de Slide 4"/>
          <p:cNvSpPr txBox="1"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568876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J.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FETTIG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/ M.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TODMAN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VISIT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</p:spTree>
  </p:cSld>
  <p:clrMapOvr>
    <a:masterClrMapping/>
  </p:clrMapOvr>
  <p:transition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87" y="297657"/>
            <a:ext cx="10156827" cy="483687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99264" y="8110518"/>
            <a:ext cx="3573081" cy="320894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2307" y="8110508"/>
            <a:ext cx="507921" cy="22568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05" indent="-342705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05" indent="-342705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449986" name="think-cell Slide" r:id="rId5" imgW="0" imgH="0" progId="">
              <p:embed/>
            </p:oleObj>
          </a:graphicData>
        </a:graphic>
      </p:graphicFrame>
      <p:cxnSp>
        <p:nvCxnSpPr>
          <p:cNvPr id="4" name="Straight Connector 8"/>
          <p:cNvCxnSpPr/>
          <p:nvPr>
            <p:custDataLst>
              <p:tags r:id="rId2"/>
            </p:custDataLst>
          </p:nvPr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Retângulo 9"/>
          <p:cNvSpPr/>
          <p:nvPr userDrawn="1"/>
        </p:nvSpPr>
        <p:spPr bwMode="auto">
          <a:xfrm>
            <a:off x="323528" y="980728"/>
            <a:ext cx="6624736" cy="2592288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 lIns="35981" tIns="35981" rIns="35981" bIns="35981" rtlCol="0" anchor="ctr">
            <a:noAutofit/>
          </a:bodyPr>
          <a:lstStyle/>
          <a:p>
            <a:pPr algn="ctr" defTabSz="913876"/>
            <a:endParaRPr lang="en-US" dirty="0" err="1">
              <a:solidFill>
                <a:srgbClr val="0C0C0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423278" y="8036462"/>
            <a:ext cx="3666553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8467108" y="1692637"/>
            <a:ext cx="2398514" cy="2401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597" tIns="54799" rIns="109597" bIns="54799" anchor="ctr"/>
          <a:lstStyle/>
          <a:p>
            <a:pPr algn="ctr" defTabSz="11278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8606446" y="1838979"/>
            <a:ext cx="2121627" cy="176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8606446" y="3157819"/>
            <a:ext cx="2121627" cy="352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8464023" y="1985190"/>
            <a:ext cx="2403782" cy="992594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2100" cap="all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464023" y="3293609"/>
            <a:ext cx="2403782" cy="657970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691922"/>
            <a:ext cx="7758687" cy="2402530"/>
          </a:xfrm>
          <a:prstGeom prst="rect">
            <a:avLst/>
          </a:prstGeom>
        </p:spPr>
        <p:txBody>
          <a:bodyPr lIns="109597" tIns="54799" rIns="109597" bIns="54799" anchor="ctr"/>
          <a:lstStyle>
            <a:lvl1pPr algn="r">
              <a:defRPr sz="33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1591" y="7073787"/>
            <a:ext cx="1781250" cy="61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99545" y="6915101"/>
            <a:ext cx="1567852" cy="9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960" y="7038514"/>
            <a:ext cx="2066955" cy="6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06310" y="5774343"/>
            <a:ext cx="1839450" cy="9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3469" y="5786679"/>
            <a:ext cx="1555507" cy="9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57438" y="5864269"/>
            <a:ext cx="2255662" cy="8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3270" y="6943308"/>
            <a:ext cx="1581962" cy="86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61236" y="7098458"/>
            <a:ext cx="1968193" cy="550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5"/>
            <a:ext cx="10438960" cy="4511794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45764" y="7257154"/>
            <a:ext cx="950587" cy="5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4873" y="7350589"/>
            <a:ext cx="1181621" cy="3314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3276" y="7248335"/>
            <a:ext cx="1354455" cy="4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44837" y="7311800"/>
            <a:ext cx="1239820" cy="4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3314" y="7190151"/>
            <a:ext cx="1102259" cy="5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0545" y="7197204"/>
            <a:ext cx="934715" cy="5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66830" y="7331194"/>
            <a:ext cx="1068750" cy="3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922089" y="7237747"/>
            <a:ext cx="940006" cy="55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6161" y="7331212"/>
            <a:ext cx="846534" cy="2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22620" y="7207783"/>
            <a:ext cx="844770" cy="50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70" y="7197195"/>
            <a:ext cx="1015841" cy="53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61239" y="7343546"/>
            <a:ext cx="1128713" cy="2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65872" y="7355883"/>
            <a:ext cx="1366800" cy="2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03651" y="7377036"/>
            <a:ext cx="846534" cy="16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82812" y="7235990"/>
            <a:ext cx="809499" cy="44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71905" y="7317089"/>
            <a:ext cx="989388" cy="276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87" y="297657"/>
            <a:ext cx="10156827" cy="483687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99264" y="8110518"/>
            <a:ext cx="3573081" cy="320894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2307" y="8110508"/>
            <a:ext cx="507921" cy="22568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23274" y="8036462"/>
            <a:ext cx="3620699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2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2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64263" y="89931"/>
            <a:ext cx="1832394" cy="93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10" y="282000"/>
            <a:ext cx="8793179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127949"/>
            <a:ext cx="7758687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8464026" y="1127949"/>
            <a:ext cx="2398140" cy="6767690"/>
          </a:xfrm>
          <a:prstGeom prst="rect">
            <a:avLst/>
          </a:prstGeom>
        </p:spPr>
        <p:txBody>
          <a:bodyPr lIns="109597" tIns="54799" rIns="109597" bIns="54799"/>
          <a:lstStyle>
            <a:lvl1pPr marL="0" indent="0">
              <a:defRPr sz="19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0431790" y="8036462"/>
            <a:ext cx="430321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95623" y="7410009"/>
            <a:ext cx="9819833" cy="603139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12779" tIns="56391" rIns="112779" bIns="56391" anchor="ctr"/>
          <a:lstStyle>
            <a:lvl1pPr marL="422919" indent="-422919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2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423201" y="311364"/>
            <a:ext cx="9310424" cy="955623"/>
          </a:xfrm>
          <a:prstGeom prst="rect">
            <a:avLst/>
          </a:prstGeom>
        </p:spPr>
        <p:txBody>
          <a:bodyPr lIns="112779" tIns="56391" rIns="112779" bIns="56391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67554" y="439332"/>
            <a:ext cx="12980303" cy="490970"/>
          </a:xfrm>
          <a:prstGeom prst="rect">
            <a:avLst/>
          </a:prstGeom>
        </p:spPr>
        <p:txBody>
          <a:bodyPr lIns="139163" tIns="69582" rIns="139163" bIns="69582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32140" y="1611189"/>
            <a:ext cx="12883579" cy="7710500"/>
          </a:xfrm>
          <a:prstGeom prst="rect">
            <a:avLst/>
          </a:prstGeom>
        </p:spPr>
        <p:txBody>
          <a:bodyPr lIns="139163" tIns="69582" rIns="139163" bIns="69582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40" y="367172"/>
            <a:ext cx="12535376" cy="596647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14946" y="10004656"/>
            <a:ext cx="4409833" cy="395835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98777" y="10004642"/>
            <a:ext cx="626868" cy="278391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522397" y="9913297"/>
            <a:ext cx="4525194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10449961" y="2087938"/>
            <a:ext cx="2960203" cy="29622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29" tIns="67616" rIns="135229" bIns="67616" anchor="ctr"/>
          <a:lstStyle/>
          <a:p>
            <a:pPr algn="ctr" defTabSz="13916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10621920" y="2268465"/>
            <a:ext cx="2618474" cy="217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10621920" y="3895297"/>
            <a:ext cx="2618474" cy="434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10446151" y="2448810"/>
            <a:ext cx="2966705" cy="1224404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600" cap="all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10446151" y="4062798"/>
            <a:ext cx="2966705" cy="811632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200" cap="none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2087056"/>
            <a:ext cx="9575634" cy="2963615"/>
          </a:xfrm>
          <a:prstGeom prst="rect">
            <a:avLst/>
          </a:prstGeom>
        </p:spPr>
        <p:txBody>
          <a:bodyPr lIns="135229" tIns="67616" rIns="135229" bIns="67616" anchor="ctr"/>
          <a:lstStyle>
            <a:lvl1pPr algn="r">
              <a:defRPr sz="41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67193" y="8725792"/>
            <a:ext cx="2198388" cy="75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77336" y="8530049"/>
            <a:ext cx="1935015" cy="114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0151" y="8682294"/>
            <a:ext cx="2550999" cy="8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23645" y="7122865"/>
            <a:ext cx="2270216" cy="122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90074" y="7138096"/>
            <a:ext cx="1919779" cy="120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85" y="7233791"/>
            <a:ext cx="2783898" cy="9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2397" y="8564844"/>
            <a:ext cx="1952429" cy="10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52811" y="8756240"/>
            <a:ext cx="2429109" cy="678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7"/>
            <a:ext cx="12883579" cy="5565476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3862" y="8951970"/>
            <a:ext cx="1173198" cy="63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52566" y="9067255"/>
            <a:ext cx="1458336" cy="408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395" y="8941107"/>
            <a:ext cx="1671644" cy="5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9151" y="9019393"/>
            <a:ext cx="1530164" cy="5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65814" y="8869335"/>
            <a:ext cx="1360389" cy="73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44358" y="8878034"/>
            <a:ext cx="1153609" cy="72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87579" y="9043329"/>
            <a:ext cx="1319033" cy="4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245674" y="8928060"/>
            <a:ext cx="1160139" cy="6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9532" y="9043334"/>
            <a:ext cx="1044777" cy="3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69734" y="8891094"/>
            <a:ext cx="1042600" cy="6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929" y="8878036"/>
            <a:ext cx="1253733" cy="6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2810" y="9058545"/>
            <a:ext cx="1393038" cy="2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37009" y="9073771"/>
            <a:ext cx="1686880" cy="2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02617" y="9099865"/>
            <a:ext cx="1044777" cy="2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839589" y="8925890"/>
            <a:ext cx="999069" cy="5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098281" y="9025929"/>
            <a:ext cx="1221085" cy="34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2390" y="9913297"/>
            <a:ext cx="4468602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4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4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3795" y="110933"/>
            <a:ext cx="2261508" cy="115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14" y="347864"/>
            <a:ext cx="10852386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1391373"/>
            <a:ext cx="9575634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10446155" y="1391373"/>
            <a:ext cx="2959742" cy="8348211"/>
          </a:xfrm>
          <a:prstGeom prst="rect">
            <a:avLst/>
          </a:prstGeom>
        </p:spPr>
        <p:txBody>
          <a:bodyPr lIns="135229" tIns="67616" rIns="135229" bIns="67616"/>
          <a:lstStyle>
            <a:lvl1pPr marL="0" indent="0">
              <a:defRPr sz="23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2874724" y="9913297"/>
            <a:ext cx="5310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735106" y="9140536"/>
            <a:ext cx="12119463" cy="743995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39154" tIns="69579" rIns="139154" bIns="69579" anchor="ctr"/>
          <a:lstStyle>
            <a:lvl1pPr marL="521830" indent="-52183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7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522307" y="384082"/>
            <a:ext cx="11490760" cy="1178799"/>
          </a:xfrm>
          <a:prstGeom prst="rect">
            <a:avLst/>
          </a:prstGeom>
        </p:spPr>
        <p:txBody>
          <a:bodyPr lIns="139154" tIns="69579" rIns="139154" bIns="69579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522397" y="9913297"/>
            <a:ext cx="4525194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10449961" y="2087938"/>
            <a:ext cx="2960203" cy="29622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29" tIns="67616" rIns="135229" bIns="67616" anchor="ctr"/>
          <a:lstStyle/>
          <a:p>
            <a:pPr algn="ctr" defTabSz="13916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10621920" y="2268465"/>
            <a:ext cx="2618474" cy="217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10621920" y="3895297"/>
            <a:ext cx="2618474" cy="434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10446151" y="2448810"/>
            <a:ext cx="2966705" cy="1224404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600" cap="all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10446151" y="4062798"/>
            <a:ext cx="2966705" cy="811632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200" cap="none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2087056"/>
            <a:ext cx="9575634" cy="2963615"/>
          </a:xfrm>
          <a:prstGeom prst="rect">
            <a:avLst/>
          </a:prstGeom>
        </p:spPr>
        <p:txBody>
          <a:bodyPr lIns="135229" tIns="67616" rIns="135229" bIns="67616" anchor="ctr"/>
          <a:lstStyle>
            <a:lvl1pPr algn="r">
              <a:defRPr sz="41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67193" y="8725792"/>
            <a:ext cx="2198388" cy="75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77336" y="8530049"/>
            <a:ext cx="1935015" cy="114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0151" y="8682294"/>
            <a:ext cx="2550999" cy="8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23645" y="7122865"/>
            <a:ext cx="2270216" cy="122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90074" y="7138096"/>
            <a:ext cx="1919779" cy="120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85" y="7233791"/>
            <a:ext cx="2783898" cy="9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2397" y="8564844"/>
            <a:ext cx="1952429" cy="10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52811" y="8756240"/>
            <a:ext cx="2429109" cy="678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7"/>
            <a:ext cx="12883579" cy="5565476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3862" y="8951970"/>
            <a:ext cx="1173198" cy="63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52566" y="9067255"/>
            <a:ext cx="1458336" cy="408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395" y="8941107"/>
            <a:ext cx="1671644" cy="5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9151" y="9019393"/>
            <a:ext cx="1530164" cy="5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65814" y="8869335"/>
            <a:ext cx="1360389" cy="73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44358" y="8878034"/>
            <a:ext cx="1153609" cy="72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87579" y="9043329"/>
            <a:ext cx="1319033" cy="4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245674" y="8928060"/>
            <a:ext cx="1160139" cy="6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9532" y="9043334"/>
            <a:ext cx="1044777" cy="3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69734" y="8891094"/>
            <a:ext cx="1042600" cy="6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929" y="8878036"/>
            <a:ext cx="1253733" cy="6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2810" y="9058545"/>
            <a:ext cx="1393038" cy="2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37009" y="9073771"/>
            <a:ext cx="1686880" cy="2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02617" y="9099865"/>
            <a:ext cx="1044777" cy="2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839589" y="8925890"/>
            <a:ext cx="999069" cy="5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098281" y="9025929"/>
            <a:ext cx="1221085" cy="34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40" y="367172"/>
            <a:ext cx="12535376" cy="596647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14946" y="10004656"/>
            <a:ext cx="4409833" cy="395835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98777" y="10004642"/>
            <a:ext cx="626868" cy="278391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23274" y="8036462"/>
            <a:ext cx="3620699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2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2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64263" y="89931"/>
            <a:ext cx="1832394" cy="93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10" y="282000"/>
            <a:ext cx="8793179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127949"/>
            <a:ext cx="7758687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8464026" y="1127949"/>
            <a:ext cx="2398140" cy="6767690"/>
          </a:xfrm>
          <a:prstGeom prst="rect">
            <a:avLst/>
          </a:prstGeom>
        </p:spPr>
        <p:txBody>
          <a:bodyPr lIns="109597" tIns="54799" rIns="109597" bIns="54799"/>
          <a:lstStyle>
            <a:lvl1pPr marL="0" indent="0">
              <a:defRPr sz="19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0431790" y="8036462"/>
            <a:ext cx="430321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2390" y="9913297"/>
            <a:ext cx="4468602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4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4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3795" y="110933"/>
            <a:ext cx="2261508" cy="115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14" y="347864"/>
            <a:ext cx="10852386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1391373"/>
            <a:ext cx="9575634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10446155" y="1391373"/>
            <a:ext cx="2959742" cy="8348211"/>
          </a:xfrm>
          <a:prstGeom prst="rect">
            <a:avLst/>
          </a:prstGeom>
        </p:spPr>
        <p:txBody>
          <a:bodyPr lIns="135229" tIns="67616" rIns="135229" bIns="67616"/>
          <a:lstStyle>
            <a:lvl1pPr marL="0" indent="0">
              <a:defRPr sz="23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2874724" y="9913297"/>
            <a:ext cx="5310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67554" y="439336"/>
            <a:ext cx="12980303" cy="490970"/>
          </a:xfrm>
          <a:prstGeom prst="rect">
            <a:avLst/>
          </a:prstGeom>
        </p:spPr>
        <p:txBody>
          <a:bodyPr lIns="139148" tIns="69576" rIns="139148" bIns="69576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32140" y="1611189"/>
            <a:ext cx="12883579" cy="7710500"/>
          </a:xfrm>
          <a:prstGeom prst="rect">
            <a:avLst/>
          </a:prstGeom>
        </p:spPr>
        <p:txBody>
          <a:bodyPr lIns="139148" tIns="69576" rIns="139148" bIns="69576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735106" y="9140536"/>
            <a:ext cx="12119463" cy="743995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39154" tIns="69579" rIns="139154" bIns="69579" anchor="ctr"/>
          <a:lstStyle>
            <a:lvl1pPr marL="521830" indent="-52183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7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522307" y="384082"/>
            <a:ext cx="11490760" cy="1178799"/>
          </a:xfrm>
          <a:prstGeom prst="rect">
            <a:avLst/>
          </a:prstGeom>
        </p:spPr>
        <p:txBody>
          <a:bodyPr lIns="139154" tIns="69579" rIns="139154" bIns="69579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423278" y="8036462"/>
            <a:ext cx="3666553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8467108" y="1692637"/>
            <a:ext cx="2398514" cy="2401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597" tIns="54799" rIns="109597" bIns="54799" anchor="ctr"/>
          <a:lstStyle/>
          <a:p>
            <a:pPr algn="ctr" defTabSz="11278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8606446" y="1838979"/>
            <a:ext cx="2121627" cy="176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8606446" y="3157819"/>
            <a:ext cx="2121627" cy="352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8464023" y="1985190"/>
            <a:ext cx="2403782" cy="992594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2100" cap="all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464023" y="3293609"/>
            <a:ext cx="2403782" cy="657970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691922"/>
            <a:ext cx="7758687" cy="2402530"/>
          </a:xfrm>
          <a:prstGeom prst="rect">
            <a:avLst/>
          </a:prstGeom>
        </p:spPr>
        <p:txBody>
          <a:bodyPr lIns="109597" tIns="54799" rIns="109597" bIns="54799" anchor="ctr"/>
          <a:lstStyle>
            <a:lvl1pPr algn="r">
              <a:defRPr sz="33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1591" y="7073787"/>
            <a:ext cx="1781250" cy="61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99545" y="6915101"/>
            <a:ext cx="1567852" cy="9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960" y="7038514"/>
            <a:ext cx="2066955" cy="6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06310" y="5774343"/>
            <a:ext cx="1839450" cy="9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3469" y="5786679"/>
            <a:ext cx="1555507" cy="9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57438" y="5864269"/>
            <a:ext cx="2255662" cy="8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3270" y="6943308"/>
            <a:ext cx="1581962" cy="86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61236" y="7098458"/>
            <a:ext cx="1968193" cy="550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5"/>
            <a:ext cx="10438960" cy="4511794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45764" y="7257154"/>
            <a:ext cx="950587" cy="5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4873" y="7350589"/>
            <a:ext cx="1181621" cy="3314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3276" y="7248335"/>
            <a:ext cx="1354455" cy="4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44837" y="7311800"/>
            <a:ext cx="1239820" cy="4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3314" y="7190151"/>
            <a:ext cx="1102259" cy="5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0545" y="7197204"/>
            <a:ext cx="934715" cy="5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66830" y="7331194"/>
            <a:ext cx="1068750" cy="3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922089" y="7237747"/>
            <a:ext cx="940006" cy="55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6161" y="7331212"/>
            <a:ext cx="846534" cy="2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22620" y="7207783"/>
            <a:ext cx="844770" cy="50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70" y="7197195"/>
            <a:ext cx="1015841" cy="53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61239" y="7343546"/>
            <a:ext cx="1128713" cy="2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65872" y="7355883"/>
            <a:ext cx="1366800" cy="2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03651" y="7377036"/>
            <a:ext cx="846534" cy="16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82812" y="7235990"/>
            <a:ext cx="809499" cy="44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71905" y="7317089"/>
            <a:ext cx="989388" cy="276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87" y="297657"/>
            <a:ext cx="10156827" cy="483687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99264" y="8110518"/>
            <a:ext cx="3573081" cy="320894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2307" y="8110508"/>
            <a:ext cx="507921" cy="22568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97817" y="356162"/>
            <a:ext cx="10517331" cy="398017"/>
          </a:xfrm>
          <a:prstGeom prst="rect">
            <a:avLst/>
          </a:prstGeom>
        </p:spPr>
        <p:txBody>
          <a:bodyPr lIns="112772" tIns="56388" rIns="112772" bIns="56388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88090" y="1306154"/>
            <a:ext cx="10438960" cy="6250713"/>
          </a:xfrm>
          <a:prstGeom prst="rect">
            <a:avLst/>
          </a:prstGeom>
        </p:spPr>
        <p:txBody>
          <a:bodyPr lIns="112772" tIns="56388" rIns="112772" bIns="56388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23274" y="8036462"/>
            <a:ext cx="3620699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2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2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64263" y="89931"/>
            <a:ext cx="1832394" cy="93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10" y="282000"/>
            <a:ext cx="8793179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127949"/>
            <a:ext cx="7758687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8464026" y="1127949"/>
            <a:ext cx="2398140" cy="6767690"/>
          </a:xfrm>
          <a:prstGeom prst="rect">
            <a:avLst/>
          </a:prstGeom>
        </p:spPr>
        <p:txBody>
          <a:bodyPr lIns="109597" tIns="54799" rIns="109597" bIns="54799"/>
          <a:lstStyle>
            <a:lvl1pPr marL="0" indent="0">
              <a:defRPr sz="19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0431790" y="8036462"/>
            <a:ext cx="430321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97817" y="356162"/>
            <a:ext cx="10517331" cy="398017"/>
          </a:xfrm>
          <a:prstGeom prst="rect">
            <a:avLst/>
          </a:prstGeom>
        </p:spPr>
        <p:txBody>
          <a:bodyPr lIns="112772" tIns="56388" rIns="112772" bIns="56388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88090" y="1306154"/>
            <a:ext cx="10438960" cy="6250713"/>
          </a:xfrm>
          <a:prstGeom prst="rect">
            <a:avLst/>
          </a:prstGeom>
        </p:spPr>
        <p:txBody>
          <a:bodyPr lIns="112772" tIns="56388" rIns="112772" bIns="56388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95623" y="7410009"/>
            <a:ext cx="9819833" cy="603139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12779" tIns="56391" rIns="112779" bIns="56391" anchor="ctr"/>
          <a:lstStyle>
            <a:lvl1pPr marL="422919" indent="-422919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2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423201" y="311364"/>
            <a:ext cx="9310424" cy="955623"/>
          </a:xfrm>
          <a:prstGeom prst="rect">
            <a:avLst/>
          </a:prstGeom>
        </p:spPr>
        <p:txBody>
          <a:bodyPr lIns="112779" tIns="56391" rIns="112779" bIns="56391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5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-7936"/>
            <a:ext cx="9144000" cy="6367463"/>
          </a:xfrm>
          <a:prstGeom prst="rect">
            <a:avLst/>
          </a:prstGeom>
          <a:solidFill>
            <a:srgbClr val="C6DE8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7" tIns="45705" rIns="91407" bIns="45705" anchor="ctr"/>
          <a:lstStyle/>
          <a:p>
            <a:pPr>
              <a:defRPr/>
            </a:pPr>
            <a:r>
              <a:rPr lang="en-US" dirty="0">
                <a:solidFill>
                  <a:srgbClr val="0C0C0C"/>
                </a:solidFill>
              </a:rPr>
              <a:t> </a:t>
            </a:r>
          </a:p>
        </p:txBody>
      </p:sp>
      <p:cxnSp>
        <p:nvCxnSpPr>
          <p:cNvPr id="5" name="Straight Connector 11"/>
          <p:cNvCxnSpPr/>
          <p:nvPr userDrawn="1"/>
        </p:nvCxnSpPr>
        <p:spPr>
          <a:xfrm>
            <a:off x="0" y="6408738"/>
            <a:ext cx="9144000" cy="11112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1"/>
            <a:ext cx="9144000" cy="6367463"/>
          </a:xfrm>
          <a:prstGeom prst="rect">
            <a:avLst/>
          </a:prstGeom>
          <a:solidFill>
            <a:srgbClr val="F5643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7" tIns="45705" rIns="91407" bIns="45705" anchor="ctr"/>
          <a:lstStyle/>
          <a:p>
            <a:pPr>
              <a:defRPr/>
            </a:pPr>
            <a:r>
              <a:rPr lang="en-US" dirty="0">
                <a:solidFill>
                  <a:srgbClr val="0C0C0C"/>
                </a:solidFill>
              </a:rPr>
              <a:t> </a:t>
            </a:r>
          </a:p>
        </p:txBody>
      </p:sp>
      <p:cxnSp>
        <p:nvCxnSpPr>
          <p:cNvPr id="5" name="Straight Connector 11"/>
          <p:cNvCxnSpPr/>
          <p:nvPr userDrawn="1"/>
        </p:nvCxnSpPr>
        <p:spPr>
          <a:xfrm>
            <a:off x="0" y="6408738"/>
            <a:ext cx="9144000" cy="11112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3"/>
          <p:cNvCxnSpPr/>
          <p:nvPr userDrawn="1"/>
        </p:nvCxnSpPr>
        <p:spPr>
          <a:xfrm>
            <a:off x="73152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/>
          <p:cNvCxnSpPr/>
          <p:nvPr userDrawn="1"/>
        </p:nvCxnSpPr>
        <p:spPr>
          <a:xfrm>
            <a:off x="0" y="6408738"/>
            <a:ext cx="1828800" cy="1587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9"/>
          <p:cNvCxnSpPr/>
          <p:nvPr userDrawn="1"/>
        </p:nvCxnSpPr>
        <p:spPr>
          <a:xfrm>
            <a:off x="18288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/>
          <p:cNvCxnSpPr/>
          <p:nvPr userDrawn="1"/>
        </p:nvCxnSpPr>
        <p:spPr>
          <a:xfrm>
            <a:off x="36576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/>
          <p:nvPr userDrawn="1"/>
        </p:nvCxnSpPr>
        <p:spPr>
          <a:xfrm>
            <a:off x="54864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90538" y="6484938"/>
            <a:ext cx="519112" cy="3048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9E594AB5-DE47-4585-9390-0E5F65008D80}" type="slidenum">
              <a:rPr lang="pt-BR" sz="1300">
                <a:solidFill>
                  <a:srgbClr val="666666"/>
                </a:solidFill>
                <a:latin typeface="Tahoma"/>
                <a:cs typeface="Tahoma"/>
              </a:rPr>
              <a:pPr>
                <a:defRPr/>
              </a:pPr>
              <a:t>‹nº›</a:t>
            </a:fld>
            <a:endParaRPr lang="pt-BR" sz="1300" dirty="0">
              <a:solidFill>
                <a:srgbClr val="666666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3"/>
          <p:cNvCxnSpPr/>
          <p:nvPr userDrawn="1"/>
        </p:nvCxnSpPr>
        <p:spPr>
          <a:xfrm>
            <a:off x="73152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/>
          <p:cNvCxnSpPr/>
          <p:nvPr userDrawn="1"/>
        </p:nvCxnSpPr>
        <p:spPr>
          <a:xfrm>
            <a:off x="0" y="6408738"/>
            <a:ext cx="1828800" cy="1587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9"/>
          <p:cNvCxnSpPr/>
          <p:nvPr userDrawn="1"/>
        </p:nvCxnSpPr>
        <p:spPr>
          <a:xfrm>
            <a:off x="18288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/>
          <p:cNvCxnSpPr/>
          <p:nvPr userDrawn="1"/>
        </p:nvCxnSpPr>
        <p:spPr>
          <a:xfrm>
            <a:off x="36576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/>
          <p:nvPr userDrawn="1"/>
        </p:nvCxnSpPr>
        <p:spPr>
          <a:xfrm>
            <a:off x="54864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90538" y="6484938"/>
            <a:ext cx="519112" cy="3048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9E594AB5-DE47-4585-9390-0E5F65008D80}" type="slidenum">
              <a:rPr lang="pt-BR" sz="1300">
                <a:solidFill>
                  <a:srgbClr val="666666"/>
                </a:solidFill>
                <a:latin typeface="Tahoma"/>
                <a:cs typeface="Tahoma"/>
              </a:rPr>
              <a:pPr>
                <a:defRPr/>
              </a:pPr>
              <a:t>‹nº›</a:t>
            </a:fld>
            <a:endParaRPr lang="pt-BR" sz="1300" dirty="0">
              <a:solidFill>
                <a:srgbClr val="666666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3"/>
          <p:cNvCxnSpPr/>
          <p:nvPr userDrawn="1"/>
        </p:nvCxnSpPr>
        <p:spPr>
          <a:xfrm>
            <a:off x="73152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/>
          <p:cNvCxnSpPr/>
          <p:nvPr userDrawn="1"/>
        </p:nvCxnSpPr>
        <p:spPr>
          <a:xfrm>
            <a:off x="0" y="6408738"/>
            <a:ext cx="1828800" cy="1587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9"/>
          <p:cNvCxnSpPr/>
          <p:nvPr userDrawn="1"/>
        </p:nvCxnSpPr>
        <p:spPr>
          <a:xfrm>
            <a:off x="18288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/>
          <p:cNvCxnSpPr/>
          <p:nvPr userDrawn="1"/>
        </p:nvCxnSpPr>
        <p:spPr>
          <a:xfrm>
            <a:off x="36576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/>
          <p:nvPr userDrawn="1"/>
        </p:nvCxnSpPr>
        <p:spPr>
          <a:xfrm>
            <a:off x="54864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90538" y="6484938"/>
            <a:ext cx="519112" cy="3048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9E594AB5-DE47-4585-9390-0E5F65008D80}" type="slidenum">
              <a:rPr lang="pt-BR" sz="1300">
                <a:solidFill>
                  <a:srgbClr val="666666"/>
                </a:solidFill>
                <a:latin typeface="Tahoma"/>
                <a:cs typeface="Tahoma"/>
              </a:rPr>
              <a:pPr>
                <a:defRPr/>
              </a:pPr>
              <a:t>‹nº›</a:t>
            </a:fld>
            <a:endParaRPr lang="pt-BR" sz="1300" dirty="0">
              <a:solidFill>
                <a:srgbClr val="666666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56" y="6356431"/>
            <a:ext cx="2133987" cy="365460"/>
          </a:xfrm>
          <a:prstGeom prst="rect">
            <a:avLst/>
          </a:prstGeom>
        </p:spPr>
        <p:txBody>
          <a:bodyPr lIns="55385" tIns="27693" rIns="55385" bIns="27693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C0C0C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193" y="6356431"/>
            <a:ext cx="2895615" cy="365460"/>
          </a:xfrm>
          <a:prstGeom prst="rect">
            <a:avLst/>
          </a:prstGeom>
        </p:spPr>
        <p:txBody>
          <a:bodyPr lIns="55385" tIns="27693" rIns="55385" bIns="27693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C0C0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2858" y="6356431"/>
            <a:ext cx="2133987" cy="365460"/>
          </a:xfrm>
          <a:prstGeom prst="rect">
            <a:avLst/>
          </a:prstGeom>
        </p:spPr>
        <p:txBody>
          <a:bodyPr lIns="55385" tIns="27693" rIns="55385" bIns="27693"/>
          <a:lstStyle>
            <a:lvl1pPr>
              <a:defRPr/>
            </a:lvl1pPr>
          </a:lstStyle>
          <a:p>
            <a:pPr>
              <a:defRPr/>
            </a:pPr>
            <a:fld id="{38ACABC1-41C6-4E27-9038-97FCD99DCCF1}" type="slidenum">
              <a:rPr lang="en-US">
                <a:solidFill>
                  <a:srgbClr val="0C0C0C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C0C0C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95623" y="7410009"/>
            <a:ext cx="9819833" cy="603139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12779" tIns="56391" rIns="112779" bIns="56391" anchor="ctr"/>
          <a:lstStyle>
            <a:lvl1pPr marL="422919" indent="-422919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2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423201" y="311364"/>
            <a:ext cx="9310424" cy="955623"/>
          </a:xfrm>
          <a:prstGeom prst="rect">
            <a:avLst/>
          </a:prstGeom>
        </p:spPr>
        <p:txBody>
          <a:bodyPr lIns="112779" tIns="56391" rIns="112779" bIns="56391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igura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 r="391"/>
          <a:stretch>
            <a:fillRect/>
          </a:stretch>
        </p:blipFill>
        <p:spPr bwMode="auto">
          <a:xfrm>
            <a:off x="5441955" y="5176853"/>
            <a:ext cx="32385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422052"/>
            <a:ext cx="7543800" cy="774700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pic>
        <p:nvPicPr>
          <p:cNvPr id="4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7284720" y="6419088"/>
            <a:ext cx="1859280" cy="43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1"/>
          <p:cNvCxnSpPr/>
          <p:nvPr userDrawn="1"/>
        </p:nvCxnSpPr>
        <p:spPr>
          <a:xfrm>
            <a:off x="-1" y="6408820"/>
            <a:ext cx="1828800" cy="1464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3"/>
          <p:cNvCxnSpPr/>
          <p:nvPr userDrawn="1"/>
        </p:nvCxnSpPr>
        <p:spPr>
          <a:xfrm>
            <a:off x="73151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9"/>
          <p:cNvCxnSpPr/>
          <p:nvPr userDrawn="1"/>
        </p:nvCxnSpPr>
        <p:spPr>
          <a:xfrm>
            <a:off x="18287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0"/>
          <p:cNvCxnSpPr/>
          <p:nvPr userDrawn="1"/>
        </p:nvCxnSpPr>
        <p:spPr>
          <a:xfrm>
            <a:off x="36575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/>
          <p:cNvCxnSpPr/>
          <p:nvPr userDrawn="1"/>
        </p:nvCxnSpPr>
        <p:spPr>
          <a:xfrm>
            <a:off x="54863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  <p:transition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00" y="248532"/>
            <a:ext cx="8902700" cy="328458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152400" y="1058883"/>
            <a:ext cx="8826500" cy="50673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342900" y="914400"/>
            <a:ext cx="8458200" cy="548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8"/>
          <p:cNvCxnSpPr/>
          <p:nvPr userDrawn="1"/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52413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" name="Espaço Reservado para Texto 16"/>
          <p:cNvSpPr>
            <a:spLocks noGrp="1"/>
          </p:cNvSpPr>
          <p:nvPr>
            <p:ph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10" name="Espaço Reservado para Número de Slide 4"/>
          <p:cNvSpPr txBox="1"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11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5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451010" name="think-cell Slide" r:id="rId4" imgW="0" imgH="0" progId="">
              <p:embed/>
            </p:oleObj>
          </a:graphicData>
        </a:graphic>
      </p:graphicFrame>
      <p:pic>
        <p:nvPicPr>
          <p:cNvPr id="13" name="Picture 7" descr="logo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8"/>
          <p:cNvCxnSpPr/>
          <p:nvPr userDrawn="1"/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Texto 16"/>
          <p:cNvSpPr>
            <a:spLocks noGrp="1"/>
          </p:cNvSpPr>
          <p:nvPr>
            <p:ph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18" name="Espaço Reservado para Número de Slide 4"/>
          <p:cNvSpPr txBox="1">
            <a:spLocks noGrp="1"/>
          </p:cNvSpPr>
          <p:nvPr userDrawn="1">
            <p:custDataLst>
              <p:tags r:id="rId2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19" name="Picture 7" descr="logo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568876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J.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FETTIG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/ M.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TODMAN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VISIT</a:t>
            </a:r>
          </a:p>
        </p:txBody>
      </p:sp>
    </p:spTree>
  </p:cSld>
  <p:clrMapOvr>
    <a:masterClrMapping/>
  </p:clrMapOvr>
  <p:transition/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342900" y="914400"/>
            <a:ext cx="8458200" cy="548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8" name="Espaço Reservado para Número de Slide 4"/>
          <p:cNvSpPr txBox="1"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568876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J.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FETTIG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/ M.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TODMAN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VISIT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</p:spTree>
  </p:cSld>
  <p:clrMapOvr>
    <a:masterClrMapping/>
  </p:clrMapOvr>
  <p:transition/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05" indent="-342705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05" indent="-342705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-7936"/>
            <a:ext cx="9144000" cy="6367463"/>
          </a:xfrm>
          <a:prstGeom prst="rect">
            <a:avLst/>
          </a:prstGeom>
          <a:solidFill>
            <a:srgbClr val="C6DE8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7" tIns="45705" rIns="91407" bIns="45705" anchor="ctr"/>
          <a:lstStyle/>
          <a:p>
            <a:pPr>
              <a:defRPr/>
            </a:pPr>
            <a:r>
              <a:rPr lang="en-US" dirty="0">
                <a:solidFill>
                  <a:srgbClr val="0C0C0C"/>
                </a:solidFill>
              </a:rPr>
              <a:t> </a:t>
            </a:r>
          </a:p>
        </p:txBody>
      </p:sp>
      <p:cxnSp>
        <p:nvCxnSpPr>
          <p:cNvPr id="5" name="Straight Connector 11"/>
          <p:cNvCxnSpPr/>
          <p:nvPr userDrawn="1"/>
        </p:nvCxnSpPr>
        <p:spPr>
          <a:xfrm>
            <a:off x="0" y="6408738"/>
            <a:ext cx="9144000" cy="11112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453058" name="think-cell Slide" r:id="rId5" imgW="0" imgH="0" progId="">
              <p:embed/>
            </p:oleObj>
          </a:graphicData>
        </a:graphic>
      </p:graphicFrame>
      <p:cxnSp>
        <p:nvCxnSpPr>
          <p:cNvPr id="4" name="Straight Connector 8"/>
          <p:cNvCxnSpPr/>
          <p:nvPr>
            <p:custDataLst>
              <p:tags r:id="rId2"/>
            </p:custDataLst>
          </p:nvPr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Retângulo 9"/>
          <p:cNvSpPr/>
          <p:nvPr userDrawn="1"/>
        </p:nvSpPr>
        <p:spPr bwMode="auto">
          <a:xfrm>
            <a:off x="323528" y="980728"/>
            <a:ext cx="6624736" cy="2592288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 lIns="35981" tIns="35981" rIns="35981" bIns="35981" rtlCol="0" anchor="ctr">
            <a:noAutofit/>
          </a:bodyPr>
          <a:lstStyle/>
          <a:p>
            <a:pPr algn="ctr" defTabSz="913876"/>
            <a:endParaRPr lang="en-US" dirty="0" err="1">
              <a:solidFill>
                <a:srgbClr val="0C0C0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423278" y="8036462"/>
            <a:ext cx="3666553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8467108" y="1692637"/>
            <a:ext cx="2398514" cy="2401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597" tIns="54799" rIns="109597" bIns="54799" anchor="ctr"/>
          <a:lstStyle/>
          <a:p>
            <a:pPr algn="ctr" defTabSz="11278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8606446" y="1838979"/>
            <a:ext cx="2121627" cy="176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8606446" y="3157819"/>
            <a:ext cx="2121627" cy="352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8464023" y="1985190"/>
            <a:ext cx="2403782" cy="992594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2100" cap="all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464023" y="3293609"/>
            <a:ext cx="2403782" cy="657970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691922"/>
            <a:ext cx="7758687" cy="2402530"/>
          </a:xfrm>
          <a:prstGeom prst="rect">
            <a:avLst/>
          </a:prstGeom>
        </p:spPr>
        <p:txBody>
          <a:bodyPr lIns="109597" tIns="54799" rIns="109597" bIns="54799" anchor="ctr"/>
          <a:lstStyle>
            <a:lvl1pPr algn="r">
              <a:defRPr sz="33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1591" y="7073787"/>
            <a:ext cx="1781250" cy="61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99545" y="6915101"/>
            <a:ext cx="1567852" cy="9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960" y="7038514"/>
            <a:ext cx="2066955" cy="6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06310" y="5774343"/>
            <a:ext cx="1839450" cy="9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3469" y="5786679"/>
            <a:ext cx="1555507" cy="9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57438" y="5864269"/>
            <a:ext cx="2255662" cy="8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3270" y="6943308"/>
            <a:ext cx="1581962" cy="86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61236" y="7098458"/>
            <a:ext cx="1968193" cy="550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5"/>
            <a:ext cx="10438960" cy="4511794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45764" y="7257154"/>
            <a:ext cx="950587" cy="5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4873" y="7350589"/>
            <a:ext cx="1181621" cy="3314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3276" y="7248335"/>
            <a:ext cx="1354455" cy="4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44837" y="7311800"/>
            <a:ext cx="1239820" cy="4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3314" y="7190151"/>
            <a:ext cx="1102259" cy="5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0545" y="7197204"/>
            <a:ext cx="934715" cy="5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66830" y="7331194"/>
            <a:ext cx="1068750" cy="3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922089" y="7237747"/>
            <a:ext cx="940006" cy="55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6161" y="7331212"/>
            <a:ext cx="846534" cy="2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22620" y="7207783"/>
            <a:ext cx="844770" cy="50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70" y="7197195"/>
            <a:ext cx="1015841" cy="53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61239" y="7343546"/>
            <a:ext cx="1128713" cy="2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65872" y="7355883"/>
            <a:ext cx="1366800" cy="2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03651" y="7377036"/>
            <a:ext cx="846534" cy="16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82812" y="7235990"/>
            <a:ext cx="809499" cy="44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71905" y="7317089"/>
            <a:ext cx="989388" cy="276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87" y="297657"/>
            <a:ext cx="10156827" cy="483687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99264" y="8110518"/>
            <a:ext cx="3573081" cy="320894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2307" y="8110508"/>
            <a:ext cx="507921" cy="22568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23274" y="8036462"/>
            <a:ext cx="3620699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2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2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64263" y="89931"/>
            <a:ext cx="1832394" cy="93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10" y="282000"/>
            <a:ext cx="8793179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127949"/>
            <a:ext cx="7758687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8464026" y="1127949"/>
            <a:ext cx="2398140" cy="6767690"/>
          </a:xfrm>
          <a:prstGeom prst="rect">
            <a:avLst/>
          </a:prstGeom>
        </p:spPr>
        <p:txBody>
          <a:bodyPr lIns="109597" tIns="54799" rIns="109597" bIns="54799"/>
          <a:lstStyle>
            <a:lvl1pPr marL="0" indent="0">
              <a:defRPr sz="19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0431790" y="8036462"/>
            <a:ext cx="430321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 userDrawn="1">
            <p:ph type="ftr" sz="quarter" idx="12"/>
          </p:nvPr>
        </p:nvSpPr>
        <p:spPr>
          <a:xfrm>
            <a:off x="2843808" y="6597352"/>
            <a:ext cx="3456384" cy="191096"/>
          </a:xfrm>
          <a:prstGeom prst="rect">
            <a:avLst/>
          </a:prstGeom>
        </p:spPr>
        <p:txBody>
          <a:bodyPr lIns="91407" tIns="45705" rIns="91407" bIns="45705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0C0C0C">
                  <a:lumMod val="50000"/>
                  <a:lumOff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95623" y="7410009"/>
            <a:ext cx="9819833" cy="603139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12779" tIns="56391" rIns="112779" bIns="56391" anchor="ctr"/>
          <a:lstStyle>
            <a:lvl1pPr marL="422919" indent="-422919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2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423201" y="311364"/>
            <a:ext cx="9310424" cy="955623"/>
          </a:xfrm>
          <a:prstGeom prst="rect">
            <a:avLst/>
          </a:prstGeom>
        </p:spPr>
        <p:txBody>
          <a:bodyPr lIns="112779" tIns="56391" rIns="112779" bIns="56391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67554" y="439332"/>
            <a:ext cx="12980303" cy="490970"/>
          </a:xfrm>
          <a:prstGeom prst="rect">
            <a:avLst/>
          </a:prstGeom>
        </p:spPr>
        <p:txBody>
          <a:bodyPr lIns="139163" tIns="69582" rIns="139163" bIns="69582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32140" y="1611189"/>
            <a:ext cx="12883579" cy="7710500"/>
          </a:xfrm>
          <a:prstGeom prst="rect">
            <a:avLst/>
          </a:prstGeom>
        </p:spPr>
        <p:txBody>
          <a:bodyPr lIns="139163" tIns="69582" rIns="139163" bIns="69582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40" y="367172"/>
            <a:ext cx="12535376" cy="596647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14946" y="10004656"/>
            <a:ext cx="4409833" cy="395835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98777" y="10004642"/>
            <a:ext cx="626868" cy="278391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522397" y="9913297"/>
            <a:ext cx="4525194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10449961" y="2087938"/>
            <a:ext cx="2960203" cy="29622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29" tIns="67616" rIns="135229" bIns="67616" anchor="ctr"/>
          <a:lstStyle/>
          <a:p>
            <a:pPr algn="ctr" defTabSz="13916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10621920" y="2268465"/>
            <a:ext cx="2618474" cy="217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10621920" y="3895297"/>
            <a:ext cx="2618474" cy="434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10446151" y="2448810"/>
            <a:ext cx="2966705" cy="1224404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600" cap="all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10446151" y="4062798"/>
            <a:ext cx="2966705" cy="811632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200" cap="none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2087056"/>
            <a:ext cx="9575634" cy="2963615"/>
          </a:xfrm>
          <a:prstGeom prst="rect">
            <a:avLst/>
          </a:prstGeom>
        </p:spPr>
        <p:txBody>
          <a:bodyPr lIns="135229" tIns="67616" rIns="135229" bIns="67616" anchor="ctr"/>
          <a:lstStyle>
            <a:lvl1pPr algn="r">
              <a:defRPr sz="41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67193" y="8725792"/>
            <a:ext cx="2198388" cy="75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77336" y="8530049"/>
            <a:ext cx="1935015" cy="114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0151" y="8682294"/>
            <a:ext cx="2550999" cy="8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23645" y="7122865"/>
            <a:ext cx="2270216" cy="122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90074" y="7138096"/>
            <a:ext cx="1919779" cy="120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85" y="7233791"/>
            <a:ext cx="2783898" cy="9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2397" y="8564844"/>
            <a:ext cx="1952429" cy="10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52811" y="8756240"/>
            <a:ext cx="2429109" cy="678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7"/>
            <a:ext cx="12883579" cy="5565476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3862" y="8951970"/>
            <a:ext cx="1173198" cy="63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52566" y="9067255"/>
            <a:ext cx="1458336" cy="408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395" y="8941107"/>
            <a:ext cx="1671644" cy="5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9151" y="9019393"/>
            <a:ext cx="1530164" cy="5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65814" y="8869335"/>
            <a:ext cx="1360389" cy="73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44358" y="8878034"/>
            <a:ext cx="1153609" cy="72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87579" y="9043329"/>
            <a:ext cx="1319033" cy="4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245674" y="8928060"/>
            <a:ext cx="1160139" cy="6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9532" y="9043334"/>
            <a:ext cx="1044777" cy="3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69734" y="8891094"/>
            <a:ext cx="1042600" cy="6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929" y="8878036"/>
            <a:ext cx="1253733" cy="6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2810" y="9058545"/>
            <a:ext cx="1393038" cy="2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37009" y="9073771"/>
            <a:ext cx="1686880" cy="2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02617" y="9099865"/>
            <a:ext cx="1044777" cy="2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839589" y="8925890"/>
            <a:ext cx="999069" cy="5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098281" y="9025929"/>
            <a:ext cx="1221085" cy="34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2390" y="9913297"/>
            <a:ext cx="4468602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4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4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3795" y="110933"/>
            <a:ext cx="2261508" cy="115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14" y="347864"/>
            <a:ext cx="10852386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1391373"/>
            <a:ext cx="9575634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10446155" y="1391373"/>
            <a:ext cx="2959742" cy="8348211"/>
          </a:xfrm>
          <a:prstGeom prst="rect">
            <a:avLst/>
          </a:prstGeom>
        </p:spPr>
        <p:txBody>
          <a:bodyPr lIns="135229" tIns="67616" rIns="135229" bIns="67616"/>
          <a:lstStyle>
            <a:lvl1pPr marL="0" indent="0">
              <a:defRPr sz="23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2874724" y="9913297"/>
            <a:ext cx="5310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1"/>
            <a:ext cx="9144000" cy="6367463"/>
          </a:xfrm>
          <a:prstGeom prst="rect">
            <a:avLst/>
          </a:prstGeom>
          <a:solidFill>
            <a:srgbClr val="F5643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7" tIns="45705" rIns="91407" bIns="45705" anchor="ctr"/>
          <a:lstStyle/>
          <a:p>
            <a:pPr>
              <a:defRPr/>
            </a:pPr>
            <a:r>
              <a:rPr lang="en-US" dirty="0">
                <a:solidFill>
                  <a:srgbClr val="0C0C0C"/>
                </a:solidFill>
              </a:rPr>
              <a:t> </a:t>
            </a:r>
          </a:p>
        </p:txBody>
      </p:sp>
      <p:cxnSp>
        <p:nvCxnSpPr>
          <p:cNvPr id="5" name="Straight Connector 11"/>
          <p:cNvCxnSpPr/>
          <p:nvPr userDrawn="1"/>
        </p:nvCxnSpPr>
        <p:spPr>
          <a:xfrm>
            <a:off x="0" y="6408738"/>
            <a:ext cx="9144000" cy="11112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735106" y="9140536"/>
            <a:ext cx="12119463" cy="743995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39154" tIns="69579" rIns="139154" bIns="69579" anchor="ctr"/>
          <a:lstStyle>
            <a:lvl1pPr marL="521830" indent="-52183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7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522307" y="384082"/>
            <a:ext cx="11490760" cy="1178799"/>
          </a:xfrm>
          <a:prstGeom prst="rect">
            <a:avLst/>
          </a:prstGeom>
        </p:spPr>
        <p:txBody>
          <a:bodyPr lIns="139154" tIns="69579" rIns="139154" bIns="69579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522397" y="9913297"/>
            <a:ext cx="4525194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10449961" y="2087938"/>
            <a:ext cx="2960203" cy="29622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29" tIns="67616" rIns="135229" bIns="67616" anchor="ctr"/>
          <a:lstStyle/>
          <a:p>
            <a:pPr algn="ctr" defTabSz="13916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10621920" y="2268465"/>
            <a:ext cx="2618474" cy="217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10621920" y="3895297"/>
            <a:ext cx="2618474" cy="434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10446151" y="2448810"/>
            <a:ext cx="2966705" cy="1224404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600" cap="all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10446151" y="4062798"/>
            <a:ext cx="2966705" cy="811632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200" cap="none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2087056"/>
            <a:ext cx="9575634" cy="2963615"/>
          </a:xfrm>
          <a:prstGeom prst="rect">
            <a:avLst/>
          </a:prstGeom>
        </p:spPr>
        <p:txBody>
          <a:bodyPr lIns="135229" tIns="67616" rIns="135229" bIns="67616" anchor="ctr"/>
          <a:lstStyle>
            <a:lvl1pPr algn="r">
              <a:defRPr sz="41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67193" y="8725792"/>
            <a:ext cx="2198388" cy="75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77336" y="8530049"/>
            <a:ext cx="1935015" cy="114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0151" y="8682294"/>
            <a:ext cx="2550999" cy="8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23645" y="7122865"/>
            <a:ext cx="2270216" cy="122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90074" y="7138096"/>
            <a:ext cx="1919779" cy="120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85" y="7233791"/>
            <a:ext cx="2783898" cy="9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2397" y="8564844"/>
            <a:ext cx="1952429" cy="10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52811" y="8756240"/>
            <a:ext cx="2429109" cy="678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7"/>
            <a:ext cx="12883579" cy="5565476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3862" y="8951970"/>
            <a:ext cx="1173198" cy="63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52566" y="9067255"/>
            <a:ext cx="1458336" cy="408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395" y="8941107"/>
            <a:ext cx="1671644" cy="5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9151" y="9019393"/>
            <a:ext cx="1530164" cy="5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65814" y="8869335"/>
            <a:ext cx="1360389" cy="73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44358" y="8878034"/>
            <a:ext cx="1153609" cy="72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87579" y="9043329"/>
            <a:ext cx="1319033" cy="4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245674" y="8928060"/>
            <a:ext cx="1160139" cy="6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9532" y="9043334"/>
            <a:ext cx="1044777" cy="3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69734" y="8891094"/>
            <a:ext cx="1042600" cy="6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929" y="8878036"/>
            <a:ext cx="1253733" cy="6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2810" y="9058545"/>
            <a:ext cx="1393038" cy="2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37009" y="9073771"/>
            <a:ext cx="1686880" cy="2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02617" y="9099865"/>
            <a:ext cx="1044777" cy="2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839589" y="8925890"/>
            <a:ext cx="999069" cy="5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098281" y="9025929"/>
            <a:ext cx="1221085" cy="34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40" y="367172"/>
            <a:ext cx="12535376" cy="596647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14946" y="10004656"/>
            <a:ext cx="4409833" cy="395835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98777" y="10004642"/>
            <a:ext cx="626868" cy="278391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2390" y="9913297"/>
            <a:ext cx="4468602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4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4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3795" y="110933"/>
            <a:ext cx="2261508" cy="115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14" y="347864"/>
            <a:ext cx="10852386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1391373"/>
            <a:ext cx="9575634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10446155" y="1391373"/>
            <a:ext cx="2959742" cy="8348211"/>
          </a:xfrm>
          <a:prstGeom prst="rect">
            <a:avLst/>
          </a:prstGeom>
        </p:spPr>
        <p:txBody>
          <a:bodyPr lIns="135229" tIns="67616" rIns="135229" bIns="67616"/>
          <a:lstStyle>
            <a:lvl1pPr marL="0" indent="0">
              <a:defRPr sz="23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2874724" y="9913297"/>
            <a:ext cx="5310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67554" y="439336"/>
            <a:ext cx="12980303" cy="490970"/>
          </a:xfrm>
          <a:prstGeom prst="rect">
            <a:avLst/>
          </a:prstGeom>
        </p:spPr>
        <p:txBody>
          <a:bodyPr lIns="139148" tIns="69576" rIns="139148" bIns="69576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32140" y="1611189"/>
            <a:ext cx="12883579" cy="7710500"/>
          </a:xfrm>
          <a:prstGeom prst="rect">
            <a:avLst/>
          </a:prstGeom>
        </p:spPr>
        <p:txBody>
          <a:bodyPr lIns="139148" tIns="69576" rIns="139148" bIns="69576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igura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 r="391"/>
          <a:stretch>
            <a:fillRect/>
          </a:stretch>
        </p:blipFill>
        <p:spPr bwMode="auto">
          <a:xfrm>
            <a:off x="5441955" y="5176853"/>
            <a:ext cx="32385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735106" y="9140536"/>
            <a:ext cx="12119463" cy="743995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39154" tIns="69579" rIns="139154" bIns="69579" anchor="ctr"/>
          <a:lstStyle>
            <a:lvl1pPr marL="521830" indent="-52183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7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522307" y="384082"/>
            <a:ext cx="11490760" cy="1178799"/>
          </a:xfrm>
          <a:prstGeom prst="rect">
            <a:avLst/>
          </a:prstGeom>
        </p:spPr>
        <p:txBody>
          <a:bodyPr lIns="139154" tIns="69579" rIns="139154" bIns="69579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423278" y="8036462"/>
            <a:ext cx="3666553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8467108" y="1692637"/>
            <a:ext cx="2398514" cy="2401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597" tIns="54799" rIns="109597" bIns="54799" anchor="ctr"/>
          <a:lstStyle/>
          <a:p>
            <a:pPr algn="ctr" defTabSz="11278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8606446" y="1838979"/>
            <a:ext cx="2121627" cy="176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8606446" y="3157819"/>
            <a:ext cx="2121627" cy="352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8464023" y="1985190"/>
            <a:ext cx="2403782" cy="992594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2100" cap="all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464023" y="3293609"/>
            <a:ext cx="2403782" cy="657970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691922"/>
            <a:ext cx="7758687" cy="2402530"/>
          </a:xfrm>
          <a:prstGeom prst="rect">
            <a:avLst/>
          </a:prstGeom>
        </p:spPr>
        <p:txBody>
          <a:bodyPr lIns="109597" tIns="54799" rIns="109597" bIns="54799" anchor="ctr"/>
          <a:lstStyle>
            <a:lvl1pPr algn="r">
              <a:defRPr sz="33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1591" y="7073787"/>
            <a:ext cx="1781250" cy="61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99545" y="6915101"/>
            <a:ext cx="1567852" cy="9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960" y="7038514"/>
            <a:ext cx="2066955" cy="6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06310" y="5774343"/>
            <a:ext cx="1839450" cy="9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3469" y="5786679"/>
            <a:ext cx="1555507" cy="9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57438" y="5864269"/>
            <a:ext cx="2255662" cy="8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3270" y="6943308"/>
            <a:ext cx="1581962" cy="86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61236" y="7098458"/>
            <a:ext cx="1968193" cy="550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5"/>
            <a:ext cx="10438960" cy="4511794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45764" y="7257154"/>
            <a:ext cx="950587" cy="5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4873" y="7350589"/>
            <a:ext cx="1181621" cy="3314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3276" y="7248335"/>
            <a:ext cx="1354455" cy="4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44837" y="7311800"/>
            <a:ext cx="1239820" cy="4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3314" y="7190151"/>
            <a:ext cx="1102259" cy="5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0545" y="7197204"/>
            <a:ext cx="934715" cy="5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66830" y="7331194"/>
            <a:ext cx="1068750" cy="3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922089" y="7237747"/>
            <a:ext cx="940006" cy="55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6161" y="7331212"/>
            <a:ext cx="846534" cy="2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22620" y="7207783"/>
            <a:ext cx="844770" cy="50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70" y="7197195"/>
            <a:ext cx="1015841" cy="53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61239" y="7343546"/>
            <a:ext cx="1128713" cy="2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65872" y="7355883"/>
            <a:ext cx="1366800" cy="2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03651" y="7377036"/>
            <a:ext cx="846534" cy="16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82812" y="7235990"/>
            <a:ext cx="809499" cy="44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71905" y="7317089"/>
            <a:ext cx="989388" cy="276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87" y="297657"/>
            <a:ext cx="10156827" cy="483687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99264" y="8110518"/>
            <a:ext cx="3573081" cy="320894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2307" y="8110508"/>
            <a:ext cx="507921" cy="22568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23274" y="8036462"/>
            <a:ext cx="3620699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2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2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64263" y="89931"/>
            <a:ext cx="1832394" cy="93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10" y="282000"/>
            <a:ext cx="8793179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127949"/>
            <a:ext cx="7758687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8464026" y="1127949"/>
            <a:ext cx="2398140" cy="6767690"/>
          </a:xfrm>
          <a:prstGeom prst="rect">
            <a:avLst/>
          </a:prstGeom>
        </p:spPr>
        <p:txBody>
          <a:bodyPr lIns="109597" tIns="54799" rIns="109597" bIns="54799"/>
          <a:lstStyle>
            <a:lvl1pPr marL="0" indent="0">
              <a:defRPr sz="19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0431790" y="8036462"/>
            <a:ext cx="430321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97817" y="356162"/>
            <a:ext cx="10517331" cy="398017"/>
          </a:xfrm>
          <a:prstGeom prst="rect">
            <a:avLst/>
          </a:prstGeom>
        </p:spPr>
        <p:txBody>
          <a:bodyPr lIns="112772" tIns="56388" rIns="112772" bIns="56388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88090" y="1306154"/>
            <a:ext cx="10438960" cy="6250713"/>
          </a:xfrm>
          <a:prstGeom prst="rect">
            <a:avLst/>
          </a:prstGeom>
        </p:spPr>
        <p:txBody>
          <a:bodyPr lIns="112772" tIns="56388" rIns="112772" bIns="56388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95623" y="7410009"/>
            <a:ext cx="9819833" cy="603139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12779" tIns="56391" rIns="112779" bIns="56391" anchor="ctr"/>
          <a:lstStyle>
            <a:lvl1pPr marL="422919" indent="-422919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2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423201" y="311364"/>
            <a:ext cx="9310424" cy="955623"/>
          </a:xfrm>
          <a:prstGeom prst="rect">
            <a:avLst/>
          </a:prstGeom>
        </p:spPr>
        <p:txBody>
          <a:bodyPr lIns="112779" tIns="56391" rIns="112779" bIns="56391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5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-7936"/>
            <a:ext cx="9144000" cy="6367463"/>
          </a:xfrm>
          <a:prstGeom prst="rect">
            <a:avLst/>
          </a:prstGeom>
          <a:solidFill>
            <a:srgbClr val="C6DE8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7" tIns="45705" rIns="91407" bIns="45705" anchor="ctr"/>
          <a:lstStyle/>
          <a:p>
            <a:pPr>
              <a:defRPr/>
            </a:pPr>
            <a:r>
              <a:rPr lang="en-US" dirty="0">
                <a:solidFill>
                  <a:srgbClr val="0C0C0C"/>
                </a:solidFill>
              </a:rPr>
              <a:t> </a:t>
            </a:r>
          </a:p>
        </p:txBody>
      </p:sp>
      <p:cxnSp>
        <p:nvCxnSpPr>
          <p:cNvPr id="5" name="Straight Connector 11"/>
          <p:cNvCxnSpPr/>
          <p:nvPr userDrawn="1"/>
        </p:nvCxnSpPr>
        <p:spPr>
          <a:xfrm>
            <a:off x="0" y="6408738"/>
            <a:ext cx="9144000" cy="11112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1"/>
            <a:ext cx="9144000" cy="6367463"/>
          </a:xfrm>
          <a:prstGeom prst="rect">
            <a:avLst/>
          </a:prstGeom>
          <a:solidFill>
            <a:srgbClr val="F5643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7" tIns="45705" rIns="91407" bIns="45705" anchor="ctr"/>
          <a:lstStyle/>
          <a:p>
            <a:pPr>
              <a:defRPr/>
            </a:pPr>
            <a:r>
              <a:rPr lang="en-US" dirty="0">
                <a:solidFill>
                  <a:srgbClr val="0C0C0C"/>
                </a:solidFill>
              </a:rPr>
              <a:t> </a:t>
            </a:r>
          </a:p>
        </p:txBody>
      </p:sp>
      <p:cxnSp>
        <p:nvCxnSpPr>
          <p:cNvPr id="5" name="Straight Connector 11"/>
          <p:cNvCxnSpPr/>
          <p:nvPr userDrawn="1"/>
        </p:nvCxnSpPr>
        <p:spPr>
          <a:xfrm>
            <a:off x="0" y="6408738"/>
            <a:ext cx="9144000" cy="11112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3"/>
          <p:cNvCxnSpPr/>
          <p:nvPr userDrawn="1"/>
        </p:nvCxnSpPr>
        <p:spPr>
          <a:xfrm>
            <a:off x="73152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/>
          <p:cNvCxnSpPr/>
          <p:nvPr userDrawn="1"/>
        </p:nvCxnSpPr>
        <p:spPr>
          <a:xfrm>
            <a:off x="0" y="6408738"/>
            <a:ext cx="1828800" cy="1587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9"/>
          <p:cNvCxnSpPr/>
          <p:nvPr userDrawn="1"/>
        </p:nvCxnSpPr>
        <p:spPr>
          <a:xfrm>
            <a:off x="18288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/>
          <p:cNvCxnSpPr/>
          <p:nvPr userDrawn="1"/>
        </p:nvCxnSpPr>
        <p:spPr>
          <a:xfrm>
            <a:off x="36576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/>
          <p:nvPr userDrawn="1"/>
        </p:nvCxnSpPr>
        <p:spPr>
          <a:xfrm>
            <a:off x="54864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90538" y="6484938"/>
            <a:ext cx="519112" cy="3048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9E594AB5-DE47-4585-9390-0E5F65008D80}" type="slidenum">
              <a:rPr lang="pt-BR" sz="1300">
                <a:solidFill>
                  <a:srgbClr val="666666"/>
                </a:solidFill>
                <a:latin typeface="Tahoma"/>
                <a:cs typeface="Tahoma"/>
              </a:rPr>
              <a:pPr>
                <a:defRPr/>
              </a:pPr>
              <a:t>‹nº›</a:t>
            </a:fld>
            <a:endParaRPr lang="pt-BR" sz="1300" dirty="0">
              <a:solidFill>
                <a:srgbClr val="666666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3"/>
          <p:cNvCxnSpPr/>
          <p:nvPr userDrawn="1"/>
        </p:nvCxnSpPr>
        <p:spPr>
          <a:xfrm>
            <a:off x="73152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/>
          <p:cNvCxnSpPr/>
          <p:nvPr userDrawn="1"/>
        </p:nvCxnSpPr>
        <p:spPr>
          <a:xfrm>
            <a:off x="0" y="6408738"/>
            <a:ext cx="1828800" cy="1587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9"/>
          <p:cNvCxnSpPr/>
          <p:nvPr userDrawn="1"/>
        </p:nvCxnSpPr>
        <p:spPr>
          <a:xfrm>
            <a:off x="18288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/>
          <p:cNvCxnSpPr/>
          <p:nvPr userDrawn="1"/>
        </p:nvCxnSpPr>
        <p:spPr>
          <a:xfrm>
            <a:off x="36576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/>
          <p:nvPr userDrawn="1"/>
        </p:nvCxnSpPr>
        <p:spPr>
          <a:xfrm>
            <a:off x="54864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90538" y="6484938"/>
            <a:ext cx="519112" cy="3048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9E594AB5-DE47-4585-9390-0E5F65008D80}" type="slidenum">
              <a:rPr lang="pt-BR" sz="1300">
                <a:solidFill>
                  <a:srgbClr val="666666"/>
                </a:solidFill>
                <a:latin typeface="Tahoma"/>
                <a:cs typeface="Tahoma"/>
              </a:rPr>
              <a:pPr>
                <a:defRPr/>
              </a:pPr>
              <a:t>‹nº›</a:t>
            </a:fld>
            <a:endParaRPr lang="pt-BR" sz="1300" dirty="0">
              <a:solidFill>
                <a:srgbClr val="666666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3"/>
          <p:cNvCxnSpPr/>
          <p:nvPr userDrawn="1"/>
        </p:nvCxnSpPr>
        <p:spPr>
          <a:xfrm>
            <a:off x="73152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/>
          <p:cNvCxnSpPr/>
          <p:nvPr userDrawn="1"/>
        </p:nvCxnSpPr>
        <p:spPr>
          <a:xfrm>
            <a:off x="0" y="6408738"/>
            <a:ext cx="1828800" cy="1587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9"/>
          <p:cNvCxnSpPr/>
          <p:nvPr userDrawn="1"/>
        </p:nvCxnSpPr>
        <p:spPr>
          <a:xfrm>
            <a:off x="18288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/>
          <p:cNvCxnSpPr/>
          <p:nvPr userDrawn="1"/>
        </p:nvCxnSpPr>
        <p:spPr>
          <a:xfrm>
            <a:off x="36576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/>
          <p:nvPr userDrawn="1"/>
        </p:nvCxnSpPr>
        <p:spPr>
          <a:xfrm>
            <a:off x="54864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90538" y="6484938"/>
            <a:ext cx="519112" cy="3048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9E594AB5-DE47-4585-9390-0E5F65008D80}" type="slidenum">
              <a:rPr lang="pt-BR" sz="1300">
                <a:solidFill>
                  <a:srgbClr val="666666"/>
                </a:solidFill>
                <a:latin typeface="Tahoma"/>
                <a:cs typeface="Tahoma"/>
              </a:rPr>
              <a:pPr>
                <a:defRPr/>
              </a:pPr>
              <a:t>‹nº›</a:t>
            </a:fld>
            <a:endParaRPr lang="pt-BR" sz="1300" dirty="0">
              <a:solidFill>
                <a:srgbClr val="666666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56" y="6356431"/>
            <a:ext cx="2133987" cy="365460"/>
          </a:xfrm>
          <a:prstGeom prst="rect">
            <a:avLst/>
          </a:prstGeom>
        </p:spPr>
        <p:txBody>
          <a:bodyPr lIns="55385" tIns="27693" rIns="55385" bIns="27693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C0C0C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193" y="6356431"/>
            <a:ext cx="2895615" cy="365460"/>
          </a:xfrm>
          <a:prstGeom prst="rect">
            <a:avLst/>
          </a:prstGeom>
        </p:spPr>
        <p:txBody>
          <a:bodyPr lIns="55385" tIns="27693" rIns="55385" bIns="27693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C0C0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2858" y="6356431"/>
            <a:ext cx="2133987" cy="365460"/>
          </a:xfrm>
          <a:prstGeom prst="rect">
            <a:avLst/>
          </a:prstGeom>
        </p:spPr>
        <p:txBody>
          <a:bodyPr lIns="55385" tIns="27693" rIns="55385" bIns="27693"/>
          <a:lstStyle>
            <a:lvl1pPr>
              <a:defRPr/>
            </a:lvl1pPr>
          </a:lstStyle>
          <a:p>
            <a:pPr>
              <a:defRPr/>
            </a:pPr>
            <a:fld id="{38ACABC1-41C6-4E27-9038-97FCD99DCCF1}" type="slidenum">
              <a:rPr lang="en-US">
                <a:solidFill>
                  <a:srgbClr val="0C0C0C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C0C0C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igura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 r="391"/>
          <a:stretch>
            <a:fillRect/>
          </a:stretch>
        </p:blipFill>
        <p:spPr bwMode="auto">
          <a:xfrm>
            <a:off x="5441955" y="5176853"/>
            <a:ext cx="32385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422052"/>
            <a:ext cx="7543800" cy="774700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pic>
        <p:nvPicPr>
          <p:cNvPr id="4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7284720" y="6419088"/>
            <a:ext cx="1859280" cy="43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1"/>
          <p:cNvCxnSpPr/>
          <p:nvPr userDrawn="1"/>
        </p:nvCxnSpPr>
        <p:spPr>
          <a:xfrm>
            <a:off x="-1" y="6408820"/>
            <a:ext cx="1828800" cy="1464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3"/>
          <p:cNvCxnSpPr/>
          <p:nvPr userDrawn="1"/>
        </p:nvCxnSpPr>
        <p:spPr>
          <a:xfrm>
            <a:off x="73151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9"/>
          <p:cNvCxnSpPr/>
          <p:nvPr userDrawn="1"/>
        </p:nvCxnSpPr>
        <p:spPr>
          <a:xfrm>
            <a:off x="18287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0"/>
          <p:cNvCxnSpPr/>
          <p:nvPr userDrawn="1"/>
        </p:nvCxnSpPr>
        <p:spPr>
          <a:xfrm>
            <a:off x="36575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/>
          <p:cNvCxnSpPr/>
          <p:nvPr userDrawn="1"/>
        </p:nvCxnSpPr>
        <p:spPr>
          <a:xfrm>
            <a:off x="54863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  <p:transition/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422052"/>
            <a:ext cx="7543800" cy="774700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pic>
        <p:nvPicPr>
          <p:cNvPr id="4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7284720" y="6419088"/>
            <a:ext cx="1859280" cy="43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1"/>
          <p:cNvCxnSpPr/>
          <p:nvPr userDrawn="1"/>
        </p:nvCxnSpPr>
        <p:spPr>
          <a:xfrm>
            <a:off x="-1" y="6408820"/>
            <a:ext cx="1828800" cy="1464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3"/>
          <p:cNvCxnSpPr/>
          <p:nvPr userDrawn="1"/>
        </p:nvCxnSpPr>
        <p:spPr>
          <a:xfrm>
            <a:off x="73151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9"/>
          <p:cNvCxnSpPr/>
          <p:nvPr userDrawn="1"/>
        </p:nvCxnSpPr>
        <p:spPr>
          <a:xfrm>
            <a:off x="18287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0"/>
          <p:cNvCxnSpPr/>
          <p:nvPr userDrawn="1"/>
        </p:nvCxnSpPr>
        <p:spPr>
          <a:xfrm>
            <a:off x="36575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/>
          <p:cNvCxnSpPr/>
          <p:nvPr userDrawn="1"/>
        </p:nvCxnSpPr>
        <p:spPr>
          <a:xfrm>
            <a:off x="5486399" y="6408820"/>
            <a:ext cx="1828800" cy="1464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  <p:transition/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00" y="248532"/>
            <a:ext cx="8902700" cy="328458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152400" y="1058883"/>
            <a:ext cx="8826500" cy="50673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342900" y="914400"/>
            <a:ext cx="8458200" cy="548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8"/>
          <p:cNvCxnSpPr/>
          <p:nvPr userDrawn="1"/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52413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" name="Espaço Reservado para Texto 16"/>
          <p:cNvSpPr>
            <a:spLocks noGrp="1"/>
          </p:cNvSpPr>
          <p:nvPr>
            <p:ph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10" name="Espaço Reservado para Número de Slide 4"/>
          <p:cNvSpPr txBox="1"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11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</p:spTree>
  </p:cSld>
  <p:clrMapOvr>
    <a:masterClrMapping/>
  </p:clrMapOvr>
  <p:transition/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593346" name="think-cell Slide" r:id="rId4" imgW="0" imgH="0" progId="">
              <p:embed/>
            </p:oleObj>
          </a:graphicData>
        </a:graphic>
      </p:graphicFrame>
      <p:pic>
        <p:nvPicPr>
          <p:cNvPr id="13" name="Picture 7" descr="logo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8"/>
          <p:cNvCxnSpPr/>
          <p:nvPr userDrawn="1"/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Texto 16"/>
          <p:cNvSpPr>
            <a:spLocks noGrp="1"/>
          </p:cNvSpPr>
          <p:nvPr>
            <p:ph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18" name="Espaço Reservado para Número de Slide 4"/>
          <p:cNvSpPr txBox="1">
            <a:spLocks noGrp="1"/>
          </p:cNvSpPr>
          <p:nvPr userDrawn="1">
            <p:custDataLst>
              <p:tags r:id="rId2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19" name="Picture 7" descr="logo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568876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J.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FETTIG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/ M.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TODMAN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VISIT</a:t>
            </a:r>
          </a:p>
        </p:txBody>
      </p:sp>
    </p:spTree>
  </p:cSld>
  <p:clrMapOvr>
    <a:masterClrMapping/>
  </p:clrMapOvr>
  <p:transition/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342900" y="914400"/>
            <a:ext cx="8458200" cy="548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8" name="Espaço Reservado para Número de Slide 4"/>
          <p:cNvSpPr txBox="1"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568876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J.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FETTIG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/ M.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TODMAN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VISIT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</p:spTree>
  </p:cSld>
  <p:clrMapOvr>
    <a:masterClrMapping/>
  </p:clrMapOvr>
  <p:transition/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05" indent="-342705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05" indent="-342705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595394" name="think-cell Slide" r:id="rId5" imgW="0" imgH="0" progId="">
              <p:embed/>
            </p:oleObj>
          </a:graphicData>
        </a:graphic>
      </p:graphicFrame>
      <p:cxnSp>
        <p:nvCxnSpPr>
          <p:cNvPr id="4" name="Straight Connector 8"/>
          <p:cNvCxnSpPr/>
          <p:nvPr>
            <p:custDataLst>
              <p:tags r:id="rId2"/>
            </p:custDataLst>
          </p:nvPr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Retângulo 9"/>
          <p:cNvSpPr/>
          <p:nvPr userDrawn="1"/>
        </p:nvSpPr>
        <p:spPr bwMode="auto">
          <a:xfrm>
            <a:off x="323528" y="980728"/>
            <a:ext cx="6624736" cy="2592288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 lIns="35981" tIns="35981" rIns="35981" bIns="35981" rtlCol="0" anchor="ctr">
            <a:noAutofit/>
          </a:bodyPr>
          <a:lstStyle/>
          <a:p>
            <a:pPr algn="ctr" defTabSz="913876"/>
            <a:endParaRPr lang="en-US" dirty="0" err="1">
              <a:solidFill>
                <a:srgbClr val="0C0C0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00" y="248532"/>
            <a:ext cx="8902700" cy="328458"/>
          </a:xfr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152400" y="1058883"/>
            <a:ext cx="8826500" cy="50673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423278" y="8036462"/>
            <a:ext cx="3666553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8467108" y="1692637"/>
            <a:ext cx="2398514" cy="2401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597" tIns="54799" rIns="109597" bIns="54799" anchor="ctr"/>
          <a:lstStyle/>
          <a:p>
            <a:pPr algn="ctr" defTabSz="11278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8606446" y="1838979"/>
            <a:ext cx="2121627" cy="176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8606446" y="3157819"/>
            <a:ext cx="2121627" cy="352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8464023" y="1985190"/>
            <a:ext cx="2403782" cy="992594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2100" cap="all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464023" y="3293609"/>
            <a:ext cx="2403782" cy="657970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691922"/>
            <a:ext cx="7758687" cy="2402530"/>
          </a:xfrm>
          <a:prstGeom prst="rect">
            <a:avLst/>
          </a:prstGeom>
        </p:spPr>
        <p:txBody>
          <a:bodyPr lIns="109597" tIns="54799" rIns="109597" bIns="54799" anchor="ctr"/>
          <a:lstStyle>
            <a:lvl1pPr algn="r">
              <a:defRPr sz="33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1591" y="7073787"/>
            <a:ext cx="1781250" cy="61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99545" y="6915101"/>
            <a:ext cx="1567852" cy="9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960" y="7038514"/>
            <a:ext cx="2066955" cy="6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06310" y="5774343"/>
            <a:ext cx="1839450" cy="9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3469" y="5786679"/>
            <a:ext cx="1555507" cy="9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57438" y="5864269"/>
            <a:ext cx="2255662" cy="8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3270" y="6943308"/>
            <a:ext cx="1581962" cy="86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61236" y="7098458"/>
            <a:ext cx="1968193" cy="550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5"/>
            <a:ext cx="10438960" cy="4511794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45764" y="7257154"/>
            <a:ext cx="950587" cy="5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4873" y="7350589"/>
            <a:ext cx="1181621" cy="3314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3276" y="7248335"/>
            <a:ext cx="1354455" cy="4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44837" y="7311800"/>
            <a:ext cx="1239820" cy="4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3314" y="7190151"/>
            <a:ext cx="1102259" cy="5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0545" y="7197204"/>
            <a:ext cx="934715" cy="5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66830" y="7331194"/>
            <a:ext cx="1068750" cy="3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922089" y="7237747"/>
            <a:ext cx="940006" cy="55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6161" y="7331212"/>
            <a:ext cx="846534" cy="2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22620" y="7207783"/>
            <a:ext cx="844770" cy="50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70" y="7197195"/>
            <a:ext cx="1015841" cy="53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61239" y="7343546"/>
            <a:ext cx="1128713" cy="2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65872" y="7355883"/>
            <a:ext cx="1366800" cy="2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03651" y="7377036"/>
            <a:ext cx="846534" cy="16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82812" y="7235990"/>
            <a:ext cx="809499" cy="44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71905" y="7317089"/>
            <a:ext cx="989388" cy="276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87" y="297657"/>
            <a:ext cx="10156827" cy="483687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99264" y="8110518"/>
            <a:ext cx="3573081" cy="320894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2307" y="8110508"/>
            <a:ext cx="507921" cy="22568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23274" y="8036462"/>
            <a:ext cx="3620699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2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2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64263" y="89931"/>
            <a:ext cx="1832394" cy="93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10" y="282000"/>
            <a:ext cx="8793179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127949"/>
            <a:ext cx="7758687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8464026" y="1127949"/>
            <a:ext cx="2398140" cy="6767690"/>
          </a:xfrm>
          <a:prstGeom prst="rect">
            <a:avLst/>
          </a:prstGeom>
        </p:spPr>
        <p:txBody>
          <a:bodyPr lIns="109597" tIns="54799" rIns="109597" bIns="54799"/>
          <a:lstStyle>
            <a:lvl1pPr marL="0" indent="0">
              <a:defRPr sz="19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0431790" y="8036462"/>
            <a:ext cx="430321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95623" y="7410009"/>
            <a:ext cx="9819833" cy="603139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12779" tIns="56391" rIns="112779" bIns="56391" anchor="ctr"/>
          <a:lstStyle>
            <a:lvl1pPr marL="422919" indent="-422919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2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423201" y="311364"/>
            <a:ext cx="9310424" cy="955623"/>
          </a:xfrm>
          <a:prstGeom prst="rect">
            <a:avLst/>
          </a:prstGeom>
        </p:spPr>
        <p:txBody>
          <a:bodyPr lIns="112779" tIns="56391" rIns="112779" bIns="56391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67554" y="439332"/>
            <a:ext cx="12980303" cy="490970"/>
          </a:xfrm>
          <a:prstGeom prst="rect">
            <a:avLst/>
          </a:prstGeom>
        </p:spPr>
        <p:txBody>
          <a:bodyPr lIns="139163" tIns="69582" rIns="139163" bIns="69582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32140" y="1611189"/>
            <a:ext cx="12883579" cy="7710500"/>
          </a:xfrm>
          <a:prstGeom prst="rect">
            <a:avLst/>
          </a:prstGeom>
        </p:spPr>
        <p:txBody>
          <a:bodyPr lIns="139163" tIns="69582" rIns="139163" bIns="69582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342900" y="914400"/>
            <a:ext cx="8458200" cy="548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40" y="367172"/>
            <a:ext cx="12535376" cy="596647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14946" y="10004656"/>
            <a:ext cx="4409833" cy="395835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98777" y="10004642"/>
            <a:ext cx="626868" cy="278391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522397" y="9913297"/>
            <a:ext cx="4525194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10449961" y="2087938"/>
            <a:ext cx="2960203" cy="29622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29" tIns="67616" rIns="135229" bIns="67616" anchor="ctr"/>
          <a:lstStyle/>
          <a:p>
            <a:pPr algn="ctr" defTabSz="13916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10621920" y="2268465"/>
            <a:ext cx="2618474" cy="217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10621920" y="3895297"/>
            <a:ext cx="2618474" cy="434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10446151" y="2448810"/>
            <a:ext cx="2966705" cy="1224404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600" cap="all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10446151" y="4062798"/>
            <a:ext cx="2966705" cy="811632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200" cap="none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2087056"/>
            <a:ext cx="9575634" cy="2963615"/>
          </a:xfrm>
          <a:prstGeom prst="rect">
            <a:avLst/>
          </a:prstGeom>
        </p:spPr>
        <p:txBody>
          <a:bodyPr lIns="135229" tIns="67616" rIns="135229" bIns="67616" anchor="ctr"/>
          <a:lstStyle>
            <a:lvl1pPr algn="r">
              <a:defRPr sz="41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67193" y="8725792"/>
            <a:ext cx="2198388" cy="75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77336" y="8530049"/>
            <a:ext cx="1935015" cy="114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0151" y="8682294"/>
            <a:ext cx="2550999" cy="8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23645" y="7122865"/>
            <a:ext cx="2270216" cy="122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90074" y="7138096"/>
            <a:ext cx="1919779" cy="120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85" y="7233791"/>
            <a:ext cx="2783898" cy="9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2397" y="8564844"/>
            <a:ext cx="1952429" cy="10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52811" y="8756240"/>
            <a:ext cx="2429109" cy="678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7"/>
            <a:ext cx="12883579" cy="5565476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3862" y="8951970"/>
            <a:ext cx="1173198" cy="63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52566" y="9067255"/>
            <a:ext cx="1458336" cy="408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395" y="8941107"/>
            <a:ext cx="1671644" cy="5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9151" y="9019393"/>
            <a:ext cx="1530164" cy="5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65814" y="8869335"/>
            <a:ext cx="1360389" cy="73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44358" y="8878034"/>
            <a:ext cx="1153609" cy="72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87579" y="9043329"/>
            <a:ext cx="1319033" cy="4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245674" y="8928060"/>
            <a:ext cx="1160139" cy="6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9532" y="9043334"/>
            <a:ext cx="1044777" cy="3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69734" y="8891094"/>
            <a:ext cx="1042600" cy="6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929" y="8878036"/>
            <a:ext cx="1253733" cy="6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2810" y="9058545"/>
            <a:ext cx="1393038" cy="2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37009" y="9073771"/>
            <a:ext cx="1686880" cy="2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02617" y="9099865"/>
            <a:ext cx="1044777" cy="2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839589" y="8925890"/>
            <a:ext cx="999069" cy="5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098281" y="9025929"/>
            <a:ext cx="1221085" cy="34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2390" y="9913297"/>
            <a:ext cx="4468602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4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4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3795" y="110933"/>
            <a:ext cx="2261508" cy="115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14" y="347864"/>
            <a:ext cx="10852386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1391373"/>
            <a:ext cx="9575634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10446155" y="1391373"/>
            <a:ext cx="2959742" cy="8348211"/>
          </a:xfrm>
          <a:prstGeom prst="rect">
            <a:avLst/>
          </a:prstGeom>
        </p:spPr>
        <p:txBody>
          <a:bodyPr lIns="135229" tIns="67616" rIns="135229" bIns="67616"/>
          <a:lstStyle>
            <a:lvl1pPr marL="0" indent="0">
              <a:defRPr sz="23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2874724" y="9913297"/>
            <a:ext cx="5310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735106" y="9140536"/>
            <a:ext cx="12119463" cy="743995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39154" tIns="69579" rIns="139154" bIns="69579" anchor="ctr"/>
          <a:lstStyle>
            <a:lvl1pPr marL="521830" indent="-52183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7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522307" y="384082"/>
            <a:ext cx="11490760" cy="1178799"/>
          </a:xfrm>
          <a:prstGeom prst="rect">
            <a:avLst/>
          </a:prstGeom>
        </p:spPr>
        <p:txBody>
          <a:bodyPr lIns="139154" tIns="69579" rIns="139154" bIns="69579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522397" y="9913297"/>
            <a:ext cx="4525194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10449961" y="2087938"/>
            <a:ext cx="2960203" cy="29622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29" tIns="67616" rIns="135229" bIns="67616" anchor="ctr"/>
          <a:lstStyle/>
          <a:p>
            <a:pPr algn="ctr" defTabSz="13916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10621920" y="2268465"/>
            <a:ext cx="2618474" cy="217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10621920" y="3895297"/>
            <a:ext cx="2618474" cy="434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10446151" y="2448810"/>
            <a:ext cx="2966705" cy="1224404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600" cap="all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10446151" y="4062798"/>
            <a:ext cx="2966705" cy="811632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200" cap="none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2087056"/>
            <a:ext cx="9575634" cy="2963615"/>
          </a:xfrm>
          <a:prstGeom prst="rect">
            <a:avLst/>
          </a:prstGeom>
        </p:spPr>
        <p:txBody>
          <a:bodyPr lIns="135229" tIns="67616" rIns="135229" bIns="67616" anchor="ctr"/>
          <a:lstStyle>
            <a:lvl1pPr algn="r">
              <a:defRPr sz="41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67193" y="8725792"/>
            <a:ext cx="2198388" cy="75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77336" y="8530049"/>
            <a:ext cx="1935015" cy="114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0151" y="8682294"/>
            <a:ext cx="2550999" cy="8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23645" y="7122865"/>
            <a:ext cx="2270216" cy="122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90074" y="7138096"/>
            <a:ext cx="1919779" cy="120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85" y="7233791"/>
            <a:ext cx="2783898" cy="9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2397" y="8564844"/>
            <a:ext cx="1952429" cy="10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52811" y="8756240"/>
            <a:ext cx="2429109" cy="678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7"/>
            <a:ext cx="12883579" cy="5565476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3862" y="8951970"/>
            <a:ext cx="1173198" cy="63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52566" y="9067255"/>
            <a:ext cx="1458336" cy="408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395" y="8941107"/>
            <a:ext cx="1671644" cy="5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9151" y="9019393"/>
            <a:ext cx="1530164" cy="5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65814" y="8869335"/>
            <a:ext cx="1360389" cy="73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44358" y="8878034"/>
            <a:ext cx="1153609" cy="72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87579" y="9043329"/>
            <a:ext cx="1319033" cy="4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245674" y="8928060"/>
            <a:ext cx="1160139" cy="6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9532" y="9043334"/>
            <a:ext cx="1044777" cy="3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69734" y="8891094"/>
            <a:ext cx="1042600" cy="6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929" y="8878036"/>
            <a:ext cx="1253733" cy="6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2810" y="9058545"/>
            <a:ext cx="1393038" cy="2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37009" y="9073771"/>
            <a:ext cx="1686880" cy="2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02617" y="9099865"/>
            <a:ext cx="1044777" cy="2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839589" y="8925890"/>
            <a:ext cx="999069" cy="5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098281" y="9025929"/>
            <a:ext cx="1221085" cy="34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7304685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40" y="367172"/>
            <a:ext cx="12535376" cy="596647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14946" y="10004656"/>
            <a:ext cx="4409833" cy="395835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98777" y="10004642"/>
            <a:ext cx="626868" cy="278391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7" y="347864"/>
            <a:ext cx="11490760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3"/>
            <a:ext cx="12883579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830256" y="9029996"/>
            <a:ext cx="6267687" cy="709599"/>
          </a:xfrm>
          <a:prstGeom prst="rect">
            <a:avLst/>
          </a:prstGeom>
          <a:solidFill>
            <a:schemeClr val="accent6"/>
          </a:solidFill>
        </p:spPr>
        <p:txBody>
          <a:bodyPr lIns="135229" tIns="67616" rIns="135229" bIns="67616" anchor="ctr"/>
          <a:lstStyle>
            <a:lvl1pPr algn="ctr">
              <a:defRPr sz="2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5302252" y="9671876"/>
            <a:ext cx="3247517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981984" y="9671876"/>
            <a:ext cx="3249695" cy="554604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2390" y="9913297"/>
            <a:ext cx="4468602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4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4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3795" y="110933"/>
            <a:ext cx="2261508" cy="115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14" y="347864"/>
            <a:ext cx="10852386" cy="529011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1391373"/>
            <a:ext cx="9575634" cy="8348211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10446155" y="1391373"/>
            <a:ext cx="2959742" cy="8348211"/>
          </a:xfrm>
          <a:prstGeom prst="rect">
            <a:avLst/>
          </a:prstGeom>
        </p:spPr>
        <p:txBody>
          <a:bodyPr lIns="135229" tIns="67616" rIns="135229" bIns="67616"/>
          <a:lstStyle>
            <a:lvl1pPr marL="0" indent="0">
              <a:defRPr sz="23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2874724" y="9913297"/>
            <a:ext cx="5310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67554" y="439336"/>
            <a:ext cx="12980303" cy="490970"/>
          </a:xfrm>
          <a:prstGeom prst="rect">
            <a:avLst/>
          </a:prstGeom>
        </p:spPr>
        <p:txBody>
          <a:bodyPr lIns="139148" tIns="69576" rIns="139148" bIns="69576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32140" y="1611189"/>
            <a:ext cx="12883579" cy="7710500"/>
          </a:xfrm>
          <a:prstGeom prst="rect">
            <a:avLst/>
          </a:prstGeom>
        </p:spPr>
        <p:txBody>
          <a:bodyPr lIns="139148" tIns="69576" rIns="139148" bIns="69576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735106" y="9140536"/>
            <a:ext cx="12119463" cy="743995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39154" tIns="69579" rIns="139154" bIns="69579" anchor="ctr"/>
          <a:lstStyle>
            <a:lvl1pPr marL="521830" indent="-52183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7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522307" y="384082"/>
            <a:ext cx="11490760" cy="1178799"/>
          </a:xfrm>
          <a:prstGeom prst="rect">
            <a:avLst/>
          </a:prstGeom>
        </p:spPr>
        <p:txBody>
          <a:bodyPr lIns="139154" tIns="69579" rIns="139154" bIns="69579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423278" y="8036462"/>
            <a:ext cx="3666553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8467108" y="1692637"/>
            <a:ext cx="2398514" cy="2401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597" tIns="54799" rIns="109597" bIns="54799" anchor="ctr"/>
          <a:lstStyle/>
          <a:p>
            <a:pPr algn="ctr" defTabSz="11278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8606446" y="1838979"/>
            <a:ext cx="2121627" cy="176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8606446" y="3157819"/>
            <a:ext cx="2121627" cy="352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8464023" y="1985190"/>
            <a:ext cx="2403782" cy="992594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2100" cap="all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464023" y="3293609"/>
            <a:ext cx="2403782" cy="657970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691922"/>
            <a:ext cx="7758687" cy="2402530"/>
          </a:xfrm>
          <a:prstGeom prst="rect">
            <a:avLst/>
          </a:prstGeom>
        </p:spPr>
        <p:txBody>
          <a:bodyPr lIns="109597" tIns="54799" rIns="109597" bIns="54799" anchor="ctr"/>
          <a:lstStyle>
            <a:lvl1pPr algn="r">
              <a:defRPr sz="33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342900" y="914400"/>
            <a:ext cx="8458200" cy="548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1591" y="7073787"/>
            <a:ext cx="1781250" cy="61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99545" y="6915101"/>
            <a:ext cx="1567852" cy="9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960" y="7038514"/>
            <a:ext cx="2066955" cy="6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06310" y="5774343"/>
            <a:ext cx="1839450" cy="9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3469" y="5786679"/>
            <a:ext cx="1555507" cy="9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57438" y="5864269"/>
            <a:ext cx="2255662" cy="8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3270" y="6943308"/>
            <a:ext cx="1581962" cy="86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61236" y="7098458"/>
            <a:ext cx="1968193" cy="550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5"/>
            <a:ext cx="10438960" cy="4511794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45764" y="7257154"/>
            <a:ext cx="950587" cy="5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4873" y="7350589"/>
            <a:ext cx="1181621" cy="3314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3276" y="7248335"/>
            <a:ext cx="1354455" cy="4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44837" y="7311800"/>
            <a:ext cx="1239820" cy="4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3314" y="7190151"/>
            <a:ext cx="1102259" cy="5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0545" y="7197204"/>
            <a:ext cx="934715" cy="5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66830" y="7331194"/>
            <a:ext cx="1068750" cy="3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922089" y="7237747"/>
            <a:ext cx="940006" cy="55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6161" y="7331212"/>
            <a:ext cx="846534" cy="2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22620" y="7207783"/>
            <a:ext cx="844770" cy="50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70" y="7197195"/>
            <a:ext cx="1015841" cy="53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61239" y="7343546"/>
            <a:ext cx="1128713" cy="2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65872" y="7355883"/>
            <a:ext cx="1366800" cy="2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03651" y="7377036"/>
            <a:ext cx="846534" cy="16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82812" y="7235990"/>
            <a:ext cx="809499" cy="44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71905" y="7317089"/>
            <a:ext cx="989388" cy="276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87" y="297657"/>
            <a:ext cx="10156827" cy="483687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99264" y="8110518"/>
            <a:ext cx="3573081" cy="320894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2307" y="8110508"/>
            <a:ext cx="507921" cy="22568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23274" y="8036462"/>
            <a:ext cx="3620699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2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2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64263" y="89931"/>
            <a:ext cx="1832394" cy="93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10" y="282000"/>
            <a:ext cx="8793179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127949"/>
            <a:ext cx="7758687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8464026" y="1127949"/>
            <a:ext cx="2398140" cy="6767690"/>
          </a:xfrm>
          <a:prstGeom prst="rect">
            <a:avLst/>
          </a:prstGeom>
        </p:spPr>
        <p:txBody>
          <a:bodyPr lIns="109597" tIns="54799" rIns="109597" bIns="54799"/>
          <a:lstStyle>
            <a:lvl1pPr marL="0" indent="0">
              <a:defRPr sz="19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0431790" y="8036462"/>
            <a:ext cx="430321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97817" y="356162"/>
            <a:ext cx="10517331" cy="398017"/>
          </a:xfrm>
          <a:prstGeom prst="rect">
            <a:avLst/>
          </a:prstGeom>
        </p:spPr>
        <p:txBody>
          <a:bodyPr lIns="112772" tIns="56388" rIns="112772" bIns="56388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88090" y="1306154"/>
            <a:ext cx="10438960" cy="6250713"/>
          </a:xfrm>
          <a:prstGeom prst="rect">
            <a:avLst/>
          </a:prstGeom>
        </p:spPr>
        <p:txBody>
          <a:bodyPr lIns="112772" tIns="56388" rIns="112772" bIns="56388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95623" y="7410009"/>
            <a:ext cx="9819833" cy="603139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12779" tIns="56391" rIns="112779" bIns="56391" anchor="ctr"/>
          <a:lstStyle>
            <a:lvl1pPr marL="422919" indent="-422919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2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423201" y="311364"/>
            <a:ext cx="9310424" cy="955623"/>
          </a:xfrm>
          <a:prstGeom prst="rect">
            <a:avLst/>
          </a:prstGeom>
        </p:spPr>
        <p:txBody>
          <a:bodyPr lIns="112779" tIns="56391" rIns="112779" bIns="56391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5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-7936"/>
            <a:ext cx="9144000" cy="6367463"/>
          </a:xfrm>
          <a:prstGeom prst="rect">
            <a:avLst/>
          </a:prstGeom>
          <a:solidFill>
            <a:srgbClr val="C6DE8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7" tIns="45705" rIns="91407" bIns="45705" anchor="ctr"/>
          <a:lstStyle/>
          <a:p>
            <a:pPr>
              <a:defRPr/>
            </a:pPr>
            <a:r>
              <a:rPr lang="en-US" dirty="0">
                <a:solidFill>
                  <a:srgbClr val="0C0C0C"/>
                </a:solidFill>
              </a:rPr>
              <a:t> </a:t>
            </a:r>
          </a:p>
        </p:txBody>
      </p:sp>
      <p:cxnSp>
        <p:nvCxnSpPr>
          <p:cNvPr id="5" name="Straight Connector 11"/>
          <p:cNvCxnSpPr/>
          <p:nvPr userDrawn="1"/>
        </p:nvCxnSpPr>
        <p:spPr>
          <a:xfrm>
            <a:off x="0" y="6408738"/>
            <a:ext cx="9144000" cy="11112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1"/>
            <a:ext cx="9144000" cy="6367463"/>
          </a:xfrm>
          <a:prstGeom prst="rect">
            <a:avLst/>
          </a:prstGeom>
          <a:solidFill>
            <a:srgbClr val="F5643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7" tIns="45705" rIns="91407" bIns="45705" anchor="ctr"/>
          <a:lstStyle/>
          <a:p>
            <a:pPr>
              <a:defRPr/>
            </a:pPr>
            <a:r>
              <a:rPr lang="en-US" dirty="0">
                <a:solidFill>
                  <a:srgbClr val="0C0C0C"/>
                </a:solidFill>
              </a:rPr>
              <a:t> </a:t>
            </a:r>
          </a:p>
        </p:txBody>
      </p:sp>
      <p:cxnSp>
        <p:nvCxnSpPr>
          <p:cNvPr id="5" name="Straight Connector 11"/>
          <p:cNvCxnSpPr/>
          <p:nvPr userDrawn="1"/>
        </p:nvCxnSpPr>
        <p:spPr>
          <a:xfrm>
            <a:off x="0" y="6408738"/>
            <a:ext cx="9144000" cy="11112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 txBox="1">
            <a:spLocks/>
          </p:cNvSpPr>
          <p:nvPr userDrawn="1"/>
        </p:nvSpPr>
        <p:spPr bwMode="auto">
          <a:xfrm>
            <a:off x="5402264" y="6494463"/>
            <a:ext cx="206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r>
              <a:rPr lang="pt-BR" sz="500" dirty="0">
                <a:solidFill>
                  <a:srgbClr val="666666"/>
                </a:solidFill>
                <a:latin typeface="Tahoma" pitchFamily="34" charset="0"/>
                <a:cs typeface="Tahoma" pitchFamily="34" charset="0"/>
              </a:rPr>
              <a:t>EMBRACO PROPRIETARY INFORMATION</a:t>
            </a:r>
          </a:p>
        </p:txBody>
      </p:sp>
    </p:spTree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3"/>
          <p:cNvCxnSpPr/>
          <p:nvPr userDrawn="1"/>
        </p:nvCxnSpPr>
        <p:spPr>
          <a:xfrm>
            <a:off x="73152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/>
          <p:cNvCxnSpPr/>
          <p:nvPr userDrawn="1"/>
        </p:nvCxnSpPr>
        <p:spPr>
          <a:xfrm>
            <a:off x="0" y="6408738"/>
            <a:ext cx="1828800" cy="1587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9"/>
          <p:cNvCxnSpPr/>
          <p:nvPr userDrawn="1"/>
        </p:nvCxnSpPr>
        <p:spPr>
          <a:xfrm>
            <a:off x="18288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/>
          <p:cNvCxnSpPr/>
          <p:nvPr userDrawn="1"/>
        </p:nvCxnSpPr>
        <p:spPr>
          <a:xfrm>
            <a:off x="36576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/>
          <p:nvPr userDrawn="1"/>
        </p:nvCxnSpPr>
        <p:spPr>
          <a:xfrm>
            <a:off x="54864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90538" y="6484938"/>
            <a:ext cx="519112" cy="3048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9E594AB5-DE47-4585-9390-0E5F65008D80}" type="slidenum">
              <a:rPr lang="pt-BR" sz="1300">
                <a:solidFill>
                  <a:srgbClr val="666666"/>
                </a:solidFill>
                <a:latin typeface="Tahoma"/>
                <a:cs typeface="Tahoma"/>
              </a:rPr>
              <a:pPr>
                <a:defRPr/>
              </a:pPr>
              <a:t>‹nº›</a:t>
            </a:fld>
            <a:endParaRPr lang="pt-BR" sz="1300" dirty="0">
              <a:solidFill>
                <a:srgbClr val="666666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3"/>
          <p:cNvCxnSpPr/>
          <p:nvPr userDrawn="1"/>
        </p:nvCxnSpPr>
        <p:spPr>
          <a:xfrm>
            <a:off x="73152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/>
          <p:cNvCxnSpPr/>
          <p:nvPr userDrawn="1"/>
        </p:nvCxnSpPr>
        <p:spPr>
          <a:xfrm>
            <a:off x="0" y="6408738"/>
            <a:ext cx="1828800" cy="1587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9"/>
          <p:cNvCxnSpPr/>
          <p:nvPr userDrawn="1"/>
        </p:nvCxnSpPr>
        <p:spPr>
          <a:xfrm>
            <a:off x="18288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/>
          <p:cNvCxnSpPr/>
          <p:nvPr userDrawn="1"/>
        </p:nvCxnSpPr>
        <p:spPr>
          <a:xfrm>
            <a:off x="36576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/>
          <p:nvPr userDrawn="1"/>
        </p:nvCxnSpPr>
        <p:spPr>
          <a:xfrm>
            <a:off x="54864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90538" y="6484938"/>
            <a:ext cx="519112" cy="3048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9E594AB5-DE47-4585-9390-0E5F65008D80}" type="slidenum">
              <a:rPr lang="pt-BR" sz="1300">
                <a:solidFill>
                  <a:srgbClr val="666666"/>
                </a:solidFill>
                <a:latin typeface="Tahoma"/>
                <a:cs typeface="Tahoma"/>
              </a:rPr>
              <a:pPr>
                <a:defRPr/>
              </a:pPr>
              <a:t>‹nº›</a:t>
            </a:fld>
            <a:endParaRPr lang="pt-BR" sz="1300" dirty="0">
              <a:solidFill>
                <a:srgbClr val="666666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logo_rodap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5038" y="6419850"/>
            <a:ext cx="18589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3"/>
          <p:cNvCxnSpPr/>
          <p:nvPr userDrawn="1"/>
        </p:nvCxnSpPr>
        <p:spPr>
          <a:xfrm>
            <a:off x="73152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56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/>
          <p:cNvCxnSpPr/>
          <p:nvPr userDrawn="1"/>
        </p:nvCxnSpPr>
        <p:spPr>
          <a:xfrm>
            <a:off x="0" y="6408738"/>
            <a:ext cx="1828800" cy="1587"/>
          </a:xfrm>
          <a:prstGeom prst="line">
            <a:avLst/>
          </a:prstGeom>
          <a:ln w="3175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9"/>
          <p:cNvCxnSpPr/>
          <p:nvPr userDrawn="1"/>
        </p:nvCxnSpPr>
        <p:spPr>
          <a:xfrm>
            <a:off x="18288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69B39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/>
          <p:cNvCxnSpPr/>
          <p:nvPr userDrawn="1"/>
        </p:nvCxnSpPr>
        <p:spPr>
          <a:xfrm>
            <a:off x="36576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C6DE8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/>
          <p:nvPr userDrawn="1"/>
        </p:nvCxnSpPr>
        <p:spPr>
          <a:xfrm>
            <a:off x="5486400" y="6408738"/>
            <a:ext cx="1828800" cy="1587"/>
          </a:xfrm>
          <a:prstGeom prst="line">
            <a:avLst/>
          </a:prstGeom>
          <a:ln w="3175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90538" y="6484938"/>
            <a:ext cx="519112" cy="3048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9E594AB5-DE47-4585-9390-0E5F65008D80}" type="slidenum">
              <a:rPr lang="pt-BR" sz="1300">
                <a:solidFill>
                  <a:srgbClr val="666666"/>
                </a:solidFill>
                <a:latin typeface="Tahoma"/>
                <a:cs typeface="Tahoma"/>
              </a:rPr>
              <a:pPr>
                <a:defRPr/>
              </a:pPr>
              <a:t>‹nº›</a:t>
            </a:fld>
            <a:endParaRPr lang="pt-BR" sz="1300" dirty="0">
              <a:solidFill>
                <a:srgbClr val="666666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56" y="6356431"/>
            <a:ext cx="2133987" cy="365460"/>
          </a:xfrm>
          <a:prstGeom prst="rect">
            <a:avLst/>
          </a:prstGeom>
        </p:spPr>
        <p:txBody>
          <a:bodyPr lIns="55385" tIns="27693" rIns="55385" bIns="27693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C0C0C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193" y="6356431"/>
            <a:ext cx="2895615" cy="365460"/>
          </a:xfrm>
          <a:prstGeom prst="rect">
            <a:avLst/>
          </a:prstGeom>
        </p:spPr>
        <p:txBody>
          <a:bodyPr lIns="55385" tIns="27693" rIns="55385" bIns="27693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C0C0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2858" y="6356431"/>
            <a:ext cx="2133987" cy="365460"/>
          </a:xfrm>
          <a:prstGeom prst="rect">
            <a:avLst/>
          </a:prstGeom>
        </p:spPr>
        <p:txBody>
          <a:bodyPr lIns="55385" tIns="27693" rIns="55385" bIns="27693"/>
          <a:lstStyle>
            <a:lvl1pPr>
              <a:defRPr/>
            </a:lvl1pPr>
          </a:lstStyle>
          <a:p>
            <a:pPr>
              <a:defRPr/>
            </a:pPr>
            <a:fld id="{38ACABC1-41C6-4E27-9038-97FCD99DCCF1}" type="slidenum">
              <a:rPr lang="en-US">
                <a:solidFill>
                  <a:srgbClr val="0C0C0C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C0C0C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8"/>
          <p:cNvCxnSpPr/>
          <p:nvPr userDrawn="1"/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52413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" name="Espaço Reservado para Texto 16"/>
          <p:cNvSpPr>
            <a:spLocks noGrp="1"/>
          </p:cNvSpPr>
          <p:nvPr>
            <p:ph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10" name="Espaço Reservado para Número de Slide 4"/>
          <p:cNvSpPr txBox="1"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11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21506" name="think-cell Slide" r:id="rId4" imgW="0" imgH="0" progId="">
              <p:embed/>
            </p:oleObj>
          </a:graphicData>
        </a:graphic>
      </p:graphicFrame>
      <p:pic>
        <p:nvPicPr>
          <p:cNvPr id="13" name="Picture 7" descr="logo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8"/>
          <p:cNvCxnSpPr/>
          <p:nvPr userDrawn="1"/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Texto 16"/>
          <p:cNvSpPr>
            <a:spLocks noGrp="1"/>
          </p:cNvSpPr>
          <p:nvPr>
            <p:ph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18" name="Espaço Reservado para Número de Slide 4"/>
          <p:cNvSpPr txBox="1">
            <a:spLocks noGrp="1"/>
          </p:cNvSpPr>
          <p:nvPr userDrawn="1">
            <p:custDataLst>
              <p:tags r:id="rId2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19" name="Picture 7" descr="logo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568876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J.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FETTIG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/ M.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TODMAN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VISIT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342900" y="914400"/>
            <a:ext cx="8458200" cy="548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8" name="Espaço Reservado para Número de Slide 4"/>
          <p:cNvSpPr txBox="1"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568876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J.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FETTIG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/ M. </a:t>
            </a:r>
            <a:r>
              <a:rPr lang="en-US" sz="1000" dirty="0" err="1">
                <a:solidFill>
                  <a:srgbClr val="808080"/>
                </a:solidFill>
                <a:cs typeface="Arial" pitchFamily="34" charset="0"/>
              </a:rPr>
              <a:t>TODMAN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 VISIT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05" indent="-342705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05" indent="-342705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23554" name="think-cell Slide" r:id="rId5" imgW="0" imgH="0" progId="">
              <p:embed/>
            </p:oleObj>
          </a:graphicData>
        </a:graphic>
      </p:graphicFrame>
      <p:cxnSp>
        <p:nvCxnSpPr>
          <p:cNvPr id="4" name="Straight Connector 8"/>
          <p:cNvCxnSpPr/>
          <p:nvPr>
            <p:custDataLst>
              <p:tags r:id="rId2"/>
            </p:custDataLst>
          </p:nvPr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Retângulo 9"/>
          <p:cNvSpPr/>
          <p:nvPr userDrawn="1"/>
        </p:nvSpPr>
        <p:spPr bwMode="auto">
          <a:xfrm>
            <a:off x="323528" y="980728"/>
            <a:ext cx="6624736" cy="2592288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 lIns="35981" tIns="35981" rIns="35981" bIns="35981" rtlCol="0" anchor="ctr">
            <a:noAutofit/>
          </a:bodyPr>
          <a:lstStyle/>
          <a:p>
            <a:pPr algn="ctr" defTabSz="913876"/>
            <a:endParaRPr lang="en-US" dirty="0" err="1">
              <a:solidFill>
                <a:srgbClr val="0C0C0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252413"/>
            <a:ext cx="7543800" cy="7747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474" y="1157288"/>
            <a:ext cx="8458200" cy="47609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349250" y="6007100"/>
            <a:ext cx="8489950" cy="488950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 marL="342741" indent="-342741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18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423278" y="8036462"/>
            <a:ext cx="3666553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8467108" y="1692637"/>
            <a:ext cx="2398514" cy="2401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597" tIns="54799" rIns="109597" bIns="54799" anchor="ctr"/>
          <a:lstStyle/>
          <a:p>
            <a:pPr algn="ctr" defTabSz="11278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8606446" y="1838979"/>
            <a:ext cx="2121627" cy="176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8606446" y="3157819"/>
            <a:ext cx="2121627" cy="352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8464023" y="1985190"/>
            <a:ext cx="2403782" cy="992594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2100" cap="all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464023" y="3293609"/>
            <a:ext cx="2403782" cy="657970"/>
          </a:xfrm>
          <a:prstGeom prst="rect">
            <a:avLst/>
          </a:prstGeom>
        </p:spPr>
        <p:txBody>
          <a:bodyPr lIns="142476" tIns="54799" rIns="142476" bIns="54799" anchor="ctr"/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5479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91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399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87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3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838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691922"/>
            <a:ext cx="7758687" cy="2402530"/>
          </a:xfrm>
          <a:prstGeom prst="rect">
            <a:avLst/>
          </a:prstGeom>
        </p:spPr>
        <p:txBody>
          <a:bodyPr lIns="109597" tIns="54799" rIns="109597" bIns="54799" anchor="ctr"/>
          <a:lstStyle>
            <a:lvl1pPr algn="r">
              <a:defRPr sz="33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1591" y="7073787"/>
            <a:ext cx="1781250" cy="61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99545" y="6915101"/>
            <a:ext cx="1567852" cy="9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960" y="7038514"/>
            <a:ext cx="2066955" cy="6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06310" y="5774343"/>
            <a:ext cx="1839450" cy="9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3469" y="5786679"/>
            <a:ext cx="1555507" cy="9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57438" y="5864269"/>
            <a:ext cx="2255662" cy="8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3270" y="6943308"/>
            <a:ext cx="1581962" cy="86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61236" y="7098458"/>
            <a:ext cx="1968193" cy="550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5"/>
            <a:ext cx="10438960" cy="4511794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Small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_BTP_peq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45764" y="7257154"/>
            <a:ext cx="950587" cy="5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4873" y="7350589"/>
            <a:ext cx="1181621" cy="3314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2" descr="WPGS WP_Colo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3276" y="7248335"/>
            <a:ext cx="1354455" cy="4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enn-Air_Badge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44837" y="7311800"/>
            <a:ext cx="1239820" cy="4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Badge_blk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3314" y="7190151"/>
            <a:ext cx="1102259" cy="5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Shield_Medium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0545" y="7197204"/>
            <a:ext cx="934715" cy="5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WPGS Amanabadge.jpg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66830" y="7331194"/>
            <a:ext cx="1068750" cy="3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WPGS Consul_Color.jpg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922089" y="7237747"/>
            <a:ext cx="940006" cy="55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7B5667A4-3CAF-4C6B-8551-2A4DF446036B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8"/>
          <p:cNvCxnSpPr/>
          <p:nvPr userDrawn="1"/>
        </p:nvCxnSpPr>
        <p:spPr>
          <a:xfrm>
            <a:off x="342900" y="227016"/>
            <a:ext cx="7543800" cy="1587"/>
          </a:xfrm>
          <a:prstGeom prst="line">
            <a:avLst/>
          </a:prstGeom>
          <a:ln w="63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52413"/>
            <a:ext cx="754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" name="Espaço Reservado para Texto 16"/>
          <p:cNvSpPr>
            <a:spLocks noGrp="1"/>
          </p:cNvSpPr>
          <p:nvPr>
            <p:ph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42900" y="6515100"/>
            <a:ext cx="2971800" cy="2286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EMBRACO 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  <a:sym typeface="Wingdings" pitchFamily="2" charset="2"/>
              </a:rPr>
              <a:t>  CONFIDENTIAL</a:t>
            </a:r>
            <a:endParaRPr lang="en-US" sz="10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10" name="Espaço Reservado para Número de Slide 4"/>
          <p:cNvSpPr txBox="1"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8736018" y="6584952"/>
            <a:ext cx="347662" cy="2286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08080"/>
                </a:solidFill>
                <a:cs typeface="Arial" charset="0"/>
                <a:sym typeface="Wingdings" pitchFamily="2" charset="2"/>
              </a:rPr>
              <a:t> </a:t>
            </a:r>
            <a:fld id="{14BE76F0-00FA-40FF-8E3D-EDAE95C765F4}" type="slidenum">
              <a:rPr lang="en-US" sz="1000" b="1">
                <a:solidFill>
                  <a:srgbClr val="808080"/>
                </a:solidFill>
                <a:cs typeface="Arial" charset="0"/>
                <a:sym typeface="Wingdings" pitchFamily="2" charset="2"/>
              </a:rPr>
              <a:pPr defTabSz="9138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1000" b="1" dirty="0">
              <a:solidFill>
                <a:srgbClr val="80808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11" name="Picture 7" descr="logo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4963" y="120652"/>
            <a:ext cx="1096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232739" y="6553200"/>
            <a:ext cx="1981200" cy="1905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3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MAY 4</a:t>
            </a:r>
            <a:r>
              <a:rPr lang="en-US" sz="1000" baseline="30000" dirty="0">
                <a:solidFill>
                  <a:srgbClr val="808080"/>
                </a:solidFill>
                <a:cs typeface="Arial" pitchFamily="34" charset="0"/>
              </a:rPr>
              <a:t>th</a:t>
            </a:r>
            <a:r>
              <a:rPr lang="en-US" sz="1000" dirty="0">
                <a:solidFill>
                  <a:srgbClr val="808080"/>
                </a:solidFill>
                <a:cs typeface="Arial" pitchFamily="34" charset="0"/>
              </a:rPr>
              <a:t>, 2011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 Title Small Logos Simp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_and_Tag_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6161" y="7331212"/>
            <a:ext cx="846534" cy="2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2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22620" y="7207783"/>
            <a:ext cx="844770" cy="50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home_appliance_clr01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70" y="7197195"/>
            <a:ext cx="1015841" cy="53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JA_Wave_1C_Horiz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61239" y="7343546"/>
            <a:ext cx="1128713" cy="2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ka_appliances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65872" y="7355883"/>
            <a:ext cx="1366800" cy="21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Maytag_black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03651" y="7377036"/>
            <a:ext cx="846534" cy="16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82812" y="7235990"/>
            <a:ext cx="809499" cy="44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71905" y="7317089"/>
            <a:ext cx="989388" cy="276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69" y="366194"/>
            <a:ext cx="10156827" cy="7617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50"/>
            <a:ext cx="10438960" cy="5921729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463589" y="8177521"/>
            <a:ext cx="2633075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4FBB4E96-C875-4417-9870-619AD74193C0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87" y="297657"/>
            <a:ext cx="10156827" cy="483687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99264" y="8110518"/>
            <a:ext cx="3573081" cy="320894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2307" y="8110508"/>
            <a:ext cx="507921" cy="22568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5F15BCE6-A62F-49CC-9E93-E2B5AA5EA5F6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WP 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01" y="282000"/>
            <a:ext cx="9310424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23202" y="1127949"/>
            <a:ext cx="10438960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03476" y="7320385"/>
            <a:ext cx="5078413" cy="575254"/>
          </a:xfrm>
          <a:prstGeom prst="rect">
            <a:avLst/>
          </a:prstGeom>
          <a:solidFill>
            <a:schemeClr val="accent6"/>
          </a:solidFill>
        </p:spPr>
        <p:txBody>
          <a:bodyPr lIns="109597" tIns="54799" rIns="109597" bIns="54799" anchor="ctr"/>
          <a:lstStyle>
            <a:lvl1pPr algn="ctr">
              <a:defRPr sz="2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4296170" y="7840752"/>
            <a:ext cx="2631311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87939" y="7840752"/>
            <a:ext cx="2633075" cy="449604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fld id="{9E2E091A-4676-4431-AB9A-7BF4BE4C3987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P Tex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23274" y="8036462"/>
            <a:ext cx="3620699" cy="282105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1278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  <a:r>
              <a:rPr lang="en-US" sz="1200" dirty="0">
                <a:solidFill>
                  <a:srgbClr val="EEECE1"/>
                </a:solidFill>
                <a:cs typeface="Arial" pitchFamily="34" charset="0"/>
                <a:sym typeface="Wingdings" pitchFamily="2" charset="2"/>
              </a:rPr>
              <a:t> CONFIDENTIAL</a:t>
            </a:r>
            <a:endParaRPr lang="en-US" sz="1200" dirty="0">
              <a:solidFill>
                <a:srgbClr val="EEECE1"/>
              </a:solidFill>
              <a:cs typeface="Arial" pitchFamily="34" charset="0"/>
            </a:endParaRPr>
          </a:p>
        </p:txBody>
      </p:sp>
      <p:pic>
        <p:nvPicPr>
          <p:cNvPr id="6" name="Picture 10" descr="gpo_v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64263" y="89931"/>
            <a:ext cx="1832394" cy="93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10" y="282000"/>
            <a:ext cx="8793179" cy="428856"/>
          </a:xfrm>
          <a:prstGeom prst="rect">
            <a:avLst/>
          </a:prstGeom>
        </p:spPr>
        <p:txBody>
          <a:bodyPr lIns="109597" tIns="54799" rIns="109597" bIns="5479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3214" y="1127949"/>
            <a:ext cx="7758687" cy="6767690"/>
          </a:xfrm>
          <a:prstGeom prst="rect">
            <a:avLst/>
          </a:prstGeom>
        </p:spPr>
        <p:txBody>
          <a:bodyPr lIns="109597" tIns="54799" rIns="109597" bIns="54799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8464026" y="1127949"/>
            <a:ext cx="2398140" cy="6767690"/>
          </a:xfrm>
          <a:prstGeom prst="rect">
            <a:avLst/>
          </a:prstGeom>
        </p:spPr>
        <p:txBody>
          <a:bodyPr lIns="109597" tIns="54799" rIns="109597" bIns="54799"/>
          <a:lstStyle>
            <a:lvl1pPr marL="0" indent="0">
              <a:defRPr sz="1900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4419623" y="8036462"/>
            <a:ext cx="2403806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6826951" y="8036462"/>
            <a:ext cx="3611880" cy="282105"/>
          </a:xfrm>
          <a:prstGeom prst="rect">
            <a:avLst/>
          </a:prstGeom>
        </p:spPr>
        <p:txBody>
          <a:bodyPr lIns="109597" tIns="54799" rIns="109597" bIns="54799"/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0431790" y="8036462"/>
            <a:ext cx="430321" cy="282105"/>
          </a:xfrm>
          <a:prstGeom prst="rect">
            <a:avLst/>
          </a:prstGeom>
        </p:spPr>
        <p:txBody>
          <a:bodyPr vert="horz" wrap="square" lIns="109597" tIns="54799" rIns="109597" bIns="54799" numCol="1" anchor="t" anchorCtr="0" compatLnSpc="1">
            <a:prstTxWarp prst="textNoShape">
              <a:avLst/>
            </a:prstTxWarp>
          </a:bodyPr>
          <a:lstStyle>
            <a:lvl1pPr defTabSz="1127852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006B0E4F-169C-4B13-843F-707FA874A65F}" type="slidenum">
              <a:rPr lang="en-US" sz="1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95623" y="7410009"/>
            <a:ext cx="9819833" cy="603139"/>
          </a:xfrm>
          <a:prstGeom prst="rect">
            <a:avLst/>
          </a:prstGeom>
          <a:solidFill>
            <a:srgbClr val="FFCC66"/>
          </a:solidFill>
          <a:ln w="317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12779" tIns="56391" rIns="112779" bIns="56391" anchor="ctr"/>
          <a:lstStyle>
            <a:lvl1pPr marL="422919" indent="-422919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t-BR" sz="2200" kern="1200" baseline="0" dirty="0" smtClean="0">
                <a:solidFill>
                  <a:srgbClr val="0C0C0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423201" y="311364"/>
            <a:ext cx="9310424" cy="955623"/>
          </a:xfrm>
          <a:prstGeom prst="rect">
            <a:avLst/>
          </a:prstGeom>
        </p:spPr>
        <p:txBody>
          <a:bodyPr lIns="112779" tIns="56391" rIns="112779" bIns="56391"/>
          <a:lstStyle>
            <a:lvl1pPr>
              <a:defRPr baseline="0"/>
            </a:lvl1pPr>
          </a:lstStyle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67554" y="439332"/>
            <a:ext cx="12980303" cy="490970"/>
          </a:xfrm>
          <a:prstGeom prst="rect">
            <a:avLst/>
          </a:prstGeom>
        </p:spPr>
        <p:txBody>
          <a:bodyPr lIns="139163" tIns="69582" rIns="139163" bIns="69582"/>
          <a:lstStyle/>
          <a:p>
            <a:r>
              <a:rPr lang="en-US" smtClean="0"/>
              <a:t>Clique para editar o estilo do título mestre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32140" y="1611189"/>
            <a:ext cx="12883579" cy="7710500"/>
          </a:xfrm>
          <a:prstGeom prst="rect">
            <a:avLst/>
          </a:prstGeom>
        </p:spPr>
        <p:txBody>
          <a:bodyPr lIns="139163" tIns="69582" rIns="139163" bIns="69582"/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40" y="367172"/>
            <a:ext cx="12535376" cy="596647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14946" y="10004656"/>
            <a:ext cx="4409833" cy="395835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98777" y="10004642"/>
            <a:ext cx="626868" cy="278391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9FE101-7B36-4744-852D-ECCD6EA9EF47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 Section Header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522397" y="9913297"/>
            <a:ext cx="4525194" cy="347987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13916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EEECE1"/>
                </a:solidFill>
                <a:cs typeface="Arial" pitchFamily="34" charset="0"/>
              </a:rPr>
              <a:t>WHIRLPOOL CORPORATION </a:t>
            </a:r>
          </a:p>
        </p:txBody>
      </p:sp>
      <p:sp>
        <p:nvSpPr>
          <p:cNvPr id="6" name="Rectangle 4"/>
          <p:cNvSpPr/>
          <p:nvPr/>
        </p:nvSpPr>
        <p:spPr>
          <a:xfrm>
            <a:off x="10449961" y="2087938"/>
            <a:ext cx="2960203" cy="29622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229" tIns="67616" rIns="135229" bIns="67616" anchor="ctr"/>
          <a:lstStyle/>
          <a:p>
            <a:pPr algn="ctr" defTabSz="13916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7" name="Straight Connector 5"/>
          <p:cNvCxnSpPr/>
          <p:nvPr/>
        </p:nvCxnSpPr>
        <p:spPr>
          <a:xfrm>
            <a:off x="10621920" y="2268465"/>
            <a:ext cx="2618474" cy="217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10621920" y="3895297"/>
            <a:ext cx="2618474" cy="434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10446151" y="2448810"/>
            <a:ext cx="2966705" cy="1224404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600" cap="all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10446151" y="4062798"/>
            <a:ext cx="2966705" cy="811632"/>
          </a:xfrm>
          <a:prstGeom prst="rect">
            <a:avLst/>
          </a:prstGeom>
        </p:spPr>
        <p:txBody>
          <a:bodyPr lIns="175798" tIns="67616" rIns="175798" bIns="67616" anchor="ctr"/>
          <a:lstStyle>
            <a:lvl1pPr marL="0" indent="0" algn="l">
              <a:buNone/>
              <a:defRPr sz="2200" cap="none" baseline="0">
                <a:solidFill>
                  <a:schemeClr val="bg1"/>
                </a:solidFill>
              </a:defRPr>
            </a:lvl1pPr>
            <a:lvl2pPr marL="6761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522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284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7045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3807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056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733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4091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22317" y="2087056"/>
            <a:ext cx="9575634" cy="2963615"/>
          </a:xfrm>
          <a:prstGeom prst="rect">
            <a:avLst/>
          </a:prstGeom>
        </p:spPr>
        <p:txBody>
          <a:bodyPr lIns="135229" tIns="67616" rIns="135229" bIns="67616" anchor="ctr"/>
          <a:lstStyle>
            <a:lvl1pPr algn="r">
              <a:defRPr sz="41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38D0AFF0-6675-43CF-A036-393E3640926C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 Title Logos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PGS Amanabadg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67193" y="8725792"/>
            <a:ext cx="2198388" cy="75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PGS Consul_Color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77336" y="8530049"/>
            <a:ext cx="1935015" cy="114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PGS Jenn-Air_Badge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0151" y="8682294"/>
            <a:ext cx="2550999" cy="8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WPGS KA_Badge_blk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23645" y="7122865"/>
            <a:ext cx="2270216" cy="122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PGS MaytagShield_Medium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90074" y="7138096"/>
            <a:ext cx="1919779" cy="120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WPGS WP_Color_Badg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85" y="7233791"/>
            <a:ext cx="2783898" cy="9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_BTP_peq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2397" y="8564844"/>
            <a:ext cx="1952429" cy="10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52811" y="8756240"/>
            <a:ext cx="2429109" cy="678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11" y="451716"/>
            <a:ext cx="12535376" cy="939656"/>
          </a:xfrm>
          <a:prstGeom prst="rect">
            <a:avLst/>
          </a:prstGeom>
        </p:spPr>
        <p:txBody>
          <a:bodyPr lIns="135229" tIns="67616" rIns="135229" bIns="6761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522310" y="1391377"/>
            <a:ext cx="12883579" cy="5565476"/>
          </a:xfrm>
          <a:prstGeom prst="rect">
            <a:avLst/>
          </a:prstGeom>
        </p:spPr>
        <p:txBody>
          <a:bodyPr lIns="135229" tIns="67616" rIns="135229" bIns="67616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7"/>
          </p:nvPr>
        </p:nvSpPr>
        <p:spPr>
          <a:xfrm>
            <a:off x="5454623" y="9913297"/>
            <a:ext cx="2966734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8425702" y="9913297"/>
            <a:ext cx="4457718" cy="347987"/>
          </a:xfrm>
          <a:prstGeom prst="rect">
            <a:avLst/>
          </a:prstGeom>
        </p:spPr>
        <p:txBody>
          <a:bodyPr lIns="135229" tIns="67616" rIns="135229" bIns="67616"/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0445604" y="10087294"/>
            <a:ext cx="3249695" cy="347987"/>
          </a:xfrm>
          <a:prstGeom prst="rect">
            <a:avLst/>
          </a:prstGeom>
        </p:spPr>
        <p:txBody>
          <a:bodyPr vert="horz" wrap="square" lIns="135229" tIns="67616" rIns="135229" bIns="67616" numCol="1" anchor="t" anchorCtr="0" compatLnSpc="1">
            <a:prstTxWarp prst="textNoShape">
              <a:avLst/>
            </a:prstTxWarp>
          </a:bodyPr>
          <a:lstStyle>
            <a:lvl1pPr defTabSz="1391629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 </a:t>
            </a:r>
            <a:fld id="{2E8BE35B-F435-41BF-8C1B-961C7150631A}" type="slidenum">
              <a:rPr lang="en-US" sz="2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‹nº›</a:t>
            </a:fld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2.xml"/><Relationship Id="rId18" Type="http://schemas.openxmlformats.org/officeDocument/2006/relationships/slideLayout" Target="../slideLayouts/slideLayout617.xml"/><Relationship Id="rId26" Type="http://schemas.openxmlformats.org/officeDocument/2006/relationships/slideLayout" Target="../slideLayouts/slideLayout625.xml"/><Relationship Id="rId39" Type="http://schemas.openxmlformats.org/officeDocument/2006/relationships/slideLayout" Target="../slideLayouts/slideLayout638.xml"/><Relationship Id="rId21" Type="http://schemas.openxmlformats.org/officeDocument/2006/relationships/slideLayout" Target="../slideLayouts/slideLayout620.xml"/><Relationship Id="rId34" Type="http://schemas.openxmlformats.org/officeDocument/2006/relationships/slideLayout" Target="../slideLayouts/slideLayout633.xml"/><Relationship Id="rId42" Type="http://schemas.openxmlformats.org/officeDocument/2006/relationships/slideLayout" Target="../slideLayouts/slideLayout641.xml"/><Relationship Id="rId47" Type="http://schemas.openxmlformats.org/officeDocument/2006/relationships/slideLayout" Target="../slideLayouts/slideLayout646.xml"/><Relationship Id="rId50" Type="http://schemas.openxmlformats.org/officeDocument/2006/relationships/slideLayout" Target="../slideLayouts/slideLayout649.xml"/><Relationship Id="rId55" Type="http://schemas.openxmlformats.org/officeDocument/2006/relationships/slideLayout" Target="../slideLayouts/slideLayout654.xml"/><Relationship Id="rId63" Type="http://schemas.openxmlformats.org/officeDocument/2006/relationships/slideLayout" Target="../slideLayouts/slideLayout662.xml"/><Relationship Id="rId68" Type="http://schemas.openxmlformats.org/officeDocument/2006/relationships/slideLayout" Target="../slideLayouts/slideLayout667.xml"/><Relationship Id="rId7" Type="http://schemas.openxmlformats.org/officeDocument/2006/relationships/slideLayout" Target="../slideLayouts/slideLayout606.xml"/><Relationship Id="rId2" Type="http://schemas.openxmlformats.org/officeDocument/2006/relationships/slideLayout" Target="../slideLayouts/slideLayout601.xml"/><Relationship Id="rId16" Type="http://schemas.openxmlformats.org/officeDocument/2006/relationships/slideLayout" Target="../slideLayouts/slideLayout615.xml"/><Relationship Id="rId29" Type="http://schemas.openxmlformats.org/officeDocument/2006/relationships/slideLayout" Target="../slideLayouts/slideLayout628.xml"/><Relationship Id="rId1" Type="http://schemas.openxmlformats.org/officeDocument/2006/relationships/slideLayout" Target="../slideLayouts/slideLayout600.xml"/><Relationship Id="rId6" Type="http://schemas.openxmlformats.org/officeDocument/2006/relationships/slideLayout" Target="../slideLayouts/slideLayout605.xml"/><Relationship Id="rId11" Type="http://schemas.openxmlformats.org/officeDocument/2006/relationships/slideLayout" Target="../slideLayouts/slideLayout610.xml"/><Relationship Id="rId24" Type="http://schemas.openxmlformats.org/officeDocument/2006/relationships/slideLayout" Target="../slideLayouts/slideLayout623.xml"/><Relationship Id="rId32" Type="http://schemas.openxmlformats.org/officeDocument/2006/relationships/slideLayout" Target="../slideLayouts/slideLayout631.xml"/><Relationship Id="rId37" Type="http://schemas.openxmlformats.org/officeDocument/2006/relationships/slideLayout" Target="../slideLayouts/slideLayout636.xml"/><Relationship Id="rId40" Type="http://schemas.openxmlformats.org/officeDocument/2006/relationships/slideLayout" Target="../slideLayouts/slideLayout639.xml"/><Relationship Id="rId45" Type="http://schemas.openxmlformats.org/officeDocument/2006/relationships/slideLayout" Target="../slideLayouts/slideLayout644.xml"/><Relationship Id="rId53" Type="http://schemas.openxmlformats.org/officeDocument/2006/relationships/slideLayout" Target="../slideLayouts/slideLayout652.xml"/><Relationship Id="rId58" Type="http://schemas.openxmlformats.org/officeDocument/2006/relationships/slideLayout" Target="../slideLayouts/slideLayout657.xml"/><Relationship Id="rId66" Type="http://schemas.openxmlformats.org/officeDocument/2006/relationships/slideLayout" Target="../slideLayouts/slideLayout665.xml"/><Relationship Id="rId5" Type="http://schemas.openxmlformats.org/officeDocument/2006/relationships/slideLayout" Target="../slideLayouts/slideLayout604.xml"/><Relationship Id="rId15" Type="http://schemas.openxmlformats.org/officeDocument/2006/relationships/slideLayout" Target="../slideLayouts/slideLayout614.xml"/><Relationship Id="rId23" Type="http://schemas.openxmlformats.org/officeDocument/2006/relationships/slideLayout" Target="../slideLayouts/slideLayout622.xml"/><Relationship Id="rId28" Type="http://schemas.openxmlformats.org/officeDocument/2006/relationships/slideLayout" Target="../slideLayouts/slideLayout627.xml"/><Relationship Id="rId36" Type="http://schemas.openxmlformats.org/officeDocument/2006/relationships/slideLayout" Target="../slideLayouts/slideLayout635.xml"/><Relationship Id="rId49" Type="http://schemas.openxmlformats.org/officeDocument/2006/relationships/slideLayout" Target="../slideLayouts/slideLayout648.xml"/><Relationship Id="rId57" Type="http://schemas.openxmlformats.org/officeDocument/2006/relationships/slideLayout" Target="../slideLayouts/slideLayout656.xml"/><Relationship Id="rId61" Type="http://schemas.openxmlformats.org/officeDocument/2006/relationships/slideLayout" Target="../slideLayouts/slideLayout660.xml"/><Relationship Id="rId10" Type="http://schemas.openxmlformats.org/officeDocument/2006/relationships/slideLayout" Target="../slideLayouts/slideLayout609.xml"/><Relationship Id="rId19" Type="http://schemas.openxmlformats.org/officeDocument/2006/relationships/slideLayout" Target="../slideLayouts/slideLayout618.xml"/><Relationship Id="rId31" Type="http://schemas.openxmlformats.org/officeDocument/2006/relationships/slideLayout" Target="../slideLayouts/slideLayout630.xml"/><Relationship Id="rId44" Type="http://schemas.openxmlformats.org/officeDocument/2006/relationships/slideLayout" Target="../slideLayouts/slideLayout643.xml"/><Relationship Id="rId52" Type="http://schemas.openxmlformats.org/officeDocument/2006/relationships/slideLayout" Target="../slideLayouts/slideLayout651.xml"/><Relationship Id="rId60" Type="http://schemas.openxmlformats.org/officeDocument/2006/relationships/slideLayout" Target="../slideLayouts/slideLayout659.xml"/><Relationship Id="rId65" Type="http://schemas.openxmlformats.org/officeDocument/2006/relationships/slideLayout" Target="../slideLayouts/slideLayout664.xml"/><Relationship Id="rId4" Type="http://schemas.openxmlformats.org/officeDocument/2006/relationships/slideLayout" Target="../slideLayouts/slideLayout603.xml"/><Relationship Id="rId9" Type="http://schemas.openxmlformats.org/officeDocument/2006/relationships/slideLayout" Target="../slideLayouts/slideLayout608.xml"/><Relationship Id="rId14" Type="http://schemas.openxmlformats.org/officeDocument/2006/relationships/slideLayout" Target="../slideLayouts/slideLayout613.xml"/><Relationship Id="rId22" Type="http://schemas.openxmlformats.org/officeDocument/2006/relationships/slideLayout" Target="../slideLayouts/slideLayout621.xml"/><Relationship Id="rId27" Type="http://schemas.openxmlformats.org/officeDocument/2006/relationships/slideLayout" Target="../slideLayouts/slideLayout626.xml"/><Relationship Id="rId30" Type="http://schemas.openxmlformats.org/officeDocument/2006/relationships/slideLayout" Target="../slideLayouts/slideLayout629.xml"/><Relationship Id="rId35" Type="http://schemas.openxmlformats.org/officeDocument/2006/relationships/slideLayout" Target="../slideLayouts/slideLayout634.xml"/><Relationship Id="rId43" Type="http://schemas.openxmlformats.org/officeDocument/2006/relationships/slideLayout" Target="../slideLayouts/slideLayout642.xml"/><Relationship Id="rId48" Type="http://schemas.openxmlformats.org/officeDocument/2006/relationships/slideLayout" Target="../slideLayouts/slideLayout647.xml"/><Relationship Id="rId56" Type="http://schemas.openxmlformats.org/officeDocument/2006/relationships/slideLayout" Target="../slideLayouts/slideLayout655.xml"/><Relationship Id="rId64" Type="http://schemas.openxmlformats.org/officeDocument/2006/relationships/slideLayout" Target="../slideLayouts/slideLayout663.xml"/><Relationship Id="rId69" Type="http://schemas.openxmlformats.org/officeDocument/2006/relationships/theme" Target="../theme/theme10.xml"/><Relationship Id="rId8" Type="http://schemas.openxmlformats.org/officeDocument/2006/relationships/slideLayout" Target="../slideLayouts/slideLayout607.xml"/><Relationship Id="rId51" Type="http://schemas.openxmlformats.org/officeDocument/2006/relationships/slideLayout" Target="../slideLayouts/slideLayout650.xml"/><Relationship Id="rId3" Type="http://schemas.openxmlformats.org/officeDocument/2006/relationships/slideLayout" Target="../slideLayouts/slideLayout602.xml"/><Relationship Id="rId12" Type="http://schemas.openxmlformats.org/officeDocument/2006/relationships/slideLayout" Target="../slideLayouts/slideLayout611.xml"/><Relationship Id="rId17" Type="http://schemas.openxmlformats.org/officeDocument/2006/relationships/slideLayout" Target="../slideLayouts/slideLayout616.xml"/><Relationship Id="rId25" Type="http://schemas.openxmlformats.org/officeDocument/2006/relationships/slideLayout" Target="../slideLayouts/slideLayout624.xml"/><Relationship Id="rId33" Type="http://schemas.openxmlformats.org/officeDocument/2006/relationships/slideLayout" Target="../slideLayouts/slideLayout632.xml"/><Relationship Id="rId38" Type="http://schemas.openxmlformats.org/officeDocument/2006/relationships/slideLayout" Target="../slideLayouts/slideLayout637.xml"/><Relationship Id="rId46" Type="http://schemas.openxmlformats.org/officeDocument/2006/relationships/slideLayout" Target="../slideLayouts/slideLayout645.xml"/><Relationship Id="rId59" Type="http://schemas.openxmlformats.org/officeDocument/2006/relationships/slideLayout" Target="../slideLayouts/slideLayout658.xml"/><Relationship Id="rId67" Type="http://schemas.openxmlformats.org/officeDocument/2006/relationships/slideLayout" Target="../slideLayouts/slideLayout666.xml"/><Relationship Id="rId20" Type="http://schemas.openxmlformats.org/officeDocument/2006/relationships/slideLayout" Target="../slideLayouts/slideLayout619.xml"/><Relationship Id="rId41" Type="http://schemas.openxmlformats.org/officeDocument/2006/relationships/slideLayout" Target="../slideLayouts/slideLayout640.xml"/><Relationship Id="rId54" Type="http://schemas.openxmlformats.org/officeDocument/2006/relationships/slideLayout" Target="../slideLayouts/slideLayout653.xml"/><Relationship Id="rId62" Type="http://schemas.openxmlformats.org/officeDocument/2006/relationships/slideLayout" Target="../slideLayouts/slideLayout661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80.xml"/><Relationship Id="rId18" Type="http://schemas.openxmlformats.org/officeDocument/2006/relationships/slideLayout" Target="../slideLayouts/slideLayout685.xml"/><Relationship Id="rId26" Type="http://schemas.openxmlformats.org/officeDocument/2006/relationships/slideLayout" Target="../slideLayouts/slideLayout693.xml"/><Relationship Id="rId39" Type="http://schemas.openxmlformats.org/officeDocument/2006/relationships/slideLayout" Target="../slideLayouts/slideLayout706.xml"/><Relationship Id="rId21" Type="http://schemas.openxmlformats.org/officeDocument/2006/relationships/slideLayout" Target="../slideLayouts/slideLayout688.xml"/><Relationship Id="rId34" Type="http://schemas.openxmlformats.org/officeDocument/2006/relationships/slideLayout" Target="../slideLayouts/slideLayout701.xml"/><Relationship Id="rId42" Type="http://schemas.openxmlformats.org/officeDocument/2006/relationships/slideLayout" Target="../slideLayouts/slideLayout709.xml"/><Relationship Id="rId47" Type="http://schemas.openxmlformats.org/officeDocument/2006/relationships/slideLayout" Target="../slideLayouts/slideLayout714.xml"/><Relationship Id="rId50" Type="http://schemas.openxmlformats.org/officeDocument/2006/relationships/slideLayout" Target="../slideLayouts/slideLayout717.xml"/><Relationship Id="rId55" Type="http://schemas.openxmlformats.org/officeDocument/2006/relationships/slideLayout" Target="../slideLayouts/slideLayout722.xml"/><Relationship Id="rId63" Type="http://schemas.openxmlformats.org/officeDocument/2006/relationships/slideLayout" Target="../slideLayouts/slideLayout730.xml"/><Relationship Id="rId68" Type="http://schemas.openxmlformats.org/officeDocument/2006/relationships/slideLayout" Target="../slideLayouts/slideLayout735.xml"/><Relationship Id="rId7" Type="http://schemas.openxmlformats.org/officeDocument/2006/relationships/slideLayout" Target="../slideLayouts/slideLayout674.xml"/><Relationship Id="rId2" Type="http://schemas.openxmlformats.org/officeDocument/2006/relationships/slideLayout" Target="../slideLayouts/slideLayout669.xml"/><Relationship Id="rId16" Type="http://schemas.openxmlformats.org/officeDocument/2006/relationships/slideLayout" Target="../slideLayouts/slideLayout683.xml"/><Relationship Id="rId29" Type="http://schemas.openxmlformats.org/officeDocument/2006/relationships/slideLayout" Target="../slideLayouts/slideLayout696.xml"/><Relationship Id="rId1" Type="http://schemas.openxmlformats.org/officeDocument/2006/relationships/slideLayout" Target="../slideLayouts/slideLayout668.xml"/><Relationship Id="rId6" Type="http://schemas.openxmlformats.org/officeDocument/2006/relationships/slideLayout" Target="../slideLayouts/slideLayout673.xml"/><Relationship Id="rId11" Type="http://schemas.openxmlformats.org/officeDocument/2006/relationships/slideLayout" Target="../slideLayouts/slideLayout678.xml"/><Relationship Id="rId24" Type="http://schemas.openxmlformats.org/officeDocument/2006/relationships/slideLayout" Target="../slideLayouts/slideLayout691.xml"/><Relationship Id="rId32" Type="http://schemas.openxmlformats.org/officeDocument/2006/relationships/slideLayout" Target="../slideLayouts/slideLayout699.xml"/><Relationship Id="rId37" Type="http://schemas.openxmlformats.org/officeDocument/2006/relationships/slideLayout" Target="../slideLayouts/slideLayout704.xml"/><Relationship Id="rId40" Type="http://schemas.openxmlformats.org/officeDocument/2006/relationships/slideLayout" Target="../slideLayouts/slideLayout707.xml"/><Relationship Id="rId45" Type="http://schemas.openxmlformats.org/officeDocument/2006/relationships/slideLayout" Target="../slideLayouts/slideLayout712.xml"/><Relationship Id="rId53" Type="http://schemas.openxmlformats.org/officeDocument/2006/relationships/slideLayout" Target="../slideLayouts/slideLayout720.xml"/><Relationship Id="rId58" Type="http://schemas.openxmlformats.org/officeDocument/2006/relationships/slideLayout" Target="../slideLayouts/slideLayout725.xml"/><Relationship Id="rId66" Type="http://schemas.openxmlformats.org/officeDocument/2006/relationships/slideLayout" Target="../slideLayouts/slideLayout733.xml"/><Relationship Id="rId5" Type="http://schemas.openxmlformats.org/officeDocument/2006/relationships/slideLayout" Target="../slideLayouts/slideLayout672.xml"/><Relationship Id="rId15" Type="http://schemas.openxmlformats.org/officeDocument/2006/relationships/slideLayout" Target="../slideLayouts/slideLayout682.xml"/><Relationship Id="rId23" Type="http://schemas.openxmlformats.org/officeDocument/2006/relationships/slideLayout" Target="../slideLayouts/slideLayout690.xml"/><Relationship Id="rId28" Type="http://schemas.openxmlformats.org/officeDocument/2006/relationships/slideLayout" Target="../slideLayouts/slideLayout695.xml"/><Relationship Id="rId36" Type="http://schemas.openxmlformats.org/officeDocument/2006/relationships/slideLayout" Target="../slideLayouts/slideLayout703.xml"/><Relationship Id="rId49" Type="http://schemas.openxmlformats.org/officeDocument/2006/relationships/slideLayout" Target="../slideLayouts/slideLayout716.xml"/><Relationship Id="rId57" Type="http://schemas.openxmlformats.org/officeDocument/2006/relationships/slideLayout" Target="../slideLayouts/slideLayout724.xml"/><Relationship Id="rId61" Type="http://schemas.openxmlformats.org/officeDocument/2006/relationships/slideLayout" Target="../slideLayouts/slideLayout728.xml"/><Relationship Id="rId10" Type="http://schemas.openxmlformats.org/officeDocument/2006/relationships/slideLayout" Target="../slideLayouts/slideLayout677.xml"/><Relationship Id="rId19" Type="http://schemas.openxmlformats.org/officeDocument/2006/relationships/slideLayout" Target="../slideLayouts/slideLayout686.xml"/><Relationship Id="rId31" Type="http://schemas.openxmlformats.org/officeDocument/2006/relationships/slideLayout" Target="../slideLayouts/slideLayout698.xml"/><Relationship Id="rId44" Type="http://schemas.openxmlformats.org/officeDocument/2006/relationships/slideLayout" Target="../slideLayouts/slideLayout711.xml"/><Relationship Id="rId52" Type="http://schemas.openxmlformats.org/officeDocument/2006/relationships/slideLayout" Target="../slideLayouts/slideLayout719.xml"/><Relationship Id="rId60" Type="http://schemas.openxmlformats.org/officeDocument/2006/relationships/slideLayout" Target="../slideLayouts/slideLayout727.xml"/><Relationship Id="rId65" Type="http://schemas.openxmlformats.org/officeDocument/2006/relationships/slideLayout" Target="../slideLayouts/slideLayout732.xml"/><Relationship Id="rId4" Type="http://schemas.openxmlformats.org/officeDocument/2006/relationships/slideLayout" Target="../slideLayouts/slideLayout671.xml"/><Relationship Id="rId9" Type="http://schemas.openxmlformats.org/officeDocument/2006/relationships/slideLayout" Target="../slideLayouts/slideLayout676.xml"/><Relationship Id="rId14" Type="http://schemas.openxmlformats.org/officeDocument/2006/relationships/slideLayout" Target="../slideLayouts/slideLayout681.xml"/><Relationship Id="rId22" Type="http://schemas.openxmlformats.org/officeDocument/2006/relationships/slideLayout" Target="../slideLayouts/slideLayout689.xml"/><Relationship Id="rId27" Type="http://schemas.openxmlformats.org/officeDocument/2006/relationships/slideLayout" Target="../slideLayouts/slideLayout694.xml"/><Relationship Id="rId30" Type="http://schemas.openxmlformats.org/officeDocument/2006/relationships/slideLayout" Target="../slideLayouts/slideLayout697.xml"/><Relationship Id="rId35" Type="http://schemas.openxmlformats.org/officeDocument/2006/relationships/slideLayout" Target="../slideLayouts/slideLayout702.xml"/><Relationship Id="rId43" Type="http://schemas.openxmlformats.org/officeDocument/2006/relationships/slideLayout" Target="../slideLayouts/slideLayout710.xml"/><Relationship Id="rId48" Type="http://schemas.openxmlformats.org/officeDocument/2006/relationships/slideLayout" Target="../slideLayouts/slideLayout715.xml"/><Relationship Id="rId56" Type="http://schemas.openxmlformats.org/officeDocument/2006/relationships/slideLayout" Target="../slideLayouts/slideLayout723.xml"/><Relationship Id="rId64" Type="http://schemas.openxmlformats.org/officeDocument/2006/relationships/slideLayout" Target="../slideLayouts/slideLayout731.xml"/><Relationship Id="rId69" Type="http://schemas.openxmlformats.org/officeDocument/2006/relationships/theme" Target="../theme/theme11.xml"/><Relationship Id="rId8" Type="http://schemas.openxmlformats.org/officeDocument/2006/relationships/slideLayout" Target="../slideLayouts/slideLayout675.xml"/><Relationship Id="rId51" Type="http://schemas.openxmlformats.org/officeDocument/2006/relationships/slideLayout" Target="../slideLayouts/slideLayout718.xml"/><Relationship Id="rId3" Type="http://schemas.openxmlformats.org/officeDocument/2006/relationships/slideLayout" Target="../slideLayouts/slideLayout670.xml"/><Relationship Id="rId12" Type="http://schemas.openxmlformats.org/officeDocument/2006/relationships/slideLayout" Target="../slideLayouts/slideLayout679.xml"/><Relationship Id="rId17" Type="http://schemas.openxmlformats.org/officeDocument/2006/relationships/slideLayout" Target="../slideLayouts/slideLayout684.xml"/><Relationship Id="rId25" Type="http://schemas.openxmlformats.org/officeDocument/2006/relationships/slideLayout" Target="../slideLayouts/slideLayout692.xml"/><Relationship Id="rId33" Type="http://schemas.openxmlformats.org/officeDocument/2006/relationships/slideLayout" Target="../slideLayouts/slideLayout700.xml"/><Relationship Id="rId38" Type="http://schemas.openxmlformats.org/officeDocument/2006/relationships/slideLayout" Target="../slideLayouts/slideLayout705.xml"/><Relationship Id="rId46" Type="http://schemas.openxmlformats.org/officeDocument/2006/relationships/slideLayout" Target="../slideLayouts/slideLayout713.xml"/><Relationship Id="rId59" Type="http://schemas.openxmlformats.org/officeDocument/2006/relationships/slideLayout" Target="../slideLayouts/slideLayout726.xml"/><Relationship Id="rId67" Type="http://schemas.openxmlformats.org/officeDocument/2006/relationships/slideLayout" Target="../slideLayouts/slideLayout734.xml"/><Relationship Id="rId20" Type="http://schemas.openxmlformats.org/officeDocument/2006/relationships/slideLayout" Target="../slideLayouts/slideLayout687.xml"/><Relationship Id="rId41" Type="http://schemas.openxmlformats.org/officeDocument/2006/relationships/slideLayout" Target="../slideLayouts/slideLayout708.xml"/><Relationship Id="rId54" Type="http://schemas.openxmlformats.org/officeDocument/2006/relationships/slideLayout" Target="../slideLayouts/slideLayout721.xml"/><Relationship Id="rId62" Type="http://schemas.openxmlformats.org/officeDocument/2006/relationships/slideLayout" Target="../slideLayouts/slideLayout72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90.xml"/><Relationship Id="rId39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85.xml"/><Relationship Id="rId34" Type="http://schemas.openxmlformats.org/officeDocument/2006/relationships/slideLayout" Target="../slideLayouts/slideLayout98.xml"/><Relationship Id="rId42" Type="http://schemas.openxmlformats.org/officeDocument/2006/relationships/slideLayout" Target="../slideLayouts/slideLayout106.xml"/><Relationship Id="rId47" Type="http://schemas.openxmlformats.org/officeDocument/2006/relationships/slideLayout" Target="../slideLayouts/slideLayout111.xml"/><Relationship Id="rId50" Type="http://schemas.openxmlformats.org/officeDocument/2006/relationships/slideLayout" Target="../slideLayouts/slideLayout114.xml"/><Relationship Id="rId55" Type="http://schemas.openxmlformats.org/officeDocument/2006/relationships/slideLayout" Target="../slideLayouts/slideLayout119.xml"/><Relationship Id="rId63" Type="http://schemas.openxmlformats.org/officeDocument/2006/relationships/slideLayout" Target="../slideLayouts/slideLayout127.xml"/><Relationship Id="rId68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71.xml"/><Relationship Id="rId71" Type="http://schemas.openxmlformats.org/officeDocument/2006/relationships/theme" Target="../theme/theme2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93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32" Type="http://schemas.openxmlformats.org/officeDocument/2006/relationships/slideLayout" Target="../slideLayouts/slideLayout96.xml"/><Relationship Id="rId37" Type="http://schemas.openxmlformats.org/officeDocument/2006/relationships/slideLayout" Target="../slideLayouts/slideLayout101.xml"/><Relationship Id="rId40" Type="http://schemas.openxmlformats.org/officeDocument/2006/relationships/slideLayout" Target="../slideLayouts/slideLayout104.xml"/><Relationship Id="rId45" Type="http://schemas.openxmlformats.org/officeDocument/2006/relationships/slideLayout" Target="../slideLayouts/slideLayout109.xml"/><Relationship Id="rId53" Type="http://schemas.openxmlformats.org/officeDocument/2006/relationships/slideLayout" Target="../slideLayouts/slideLayout117.xml"/><Relationship Id="rId58" Type="http://schemas.openxmlformats.org/officeDocument/2006/relationships/slideLayout" Target="../slideLayouts/slideLayout122.xml"/><Relationship Id="rId66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2.xml"/><Relationship Id="rId36" Type="http://schemas.openxmlformats.org/officeDocument/2006/relationships/slideLayout" Target="../slideLayouts/slideLayout100.xml"/><Relationship Id="rId49" Type="http://schemas.openxmlformats.org/officeDocument/2006/relationships/slideLayout" Target="../slideLayouts/slideLayout113.xml"/><Relationship Id="rId57" Type="http://schemas.openxmlformats.org/officeDocument/2006/relationships/slideLayout" Target="../slideLayouts/slideLayout121.xml"/><Relationship Id="rId61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31" Type="http://schemas.openxmlformats.org/officeDocument/2006/relationships/slideLayout" Target="../slideLayouts/slideLayout95.xml"/><Relationship Id="rId44" Type="http://schemas.openxmlformats.org/officeDocument/2006/relationships/slideLayout" Target="../slideLayouts/slideLayout108.xml"/><Relationship Id="rId52" Type="http://schemas.openxmlformats.org/officeDocument/2006/relationships/slideLayout" Target="../slideLayouts/slideLayout116.xml"/><Relationship Id="rId60" Type="http://schemas.openxmlformats.org/officeDocument/2006/relationships/slideLayout" Target="../slideLayouts/slideLayout124.xml"/><Relationship Id="rId65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Relationship Id="rId30" Type="http://schemas.openxmlformats.org/officeDocument/2006/relationships/slideLayout" Target="../slideLayouts/slideLayout94.xml"/><Relationship Id="rId35" Type="http://schemas.openxmlformats.org/officeDocument/2006/relationships/slideLayout" Target="../slideLayouts/slideLayout99.xml"/><Relationship Id="rId43" Type="http://schemas.openxmlformats.org/officeDocument/2006/relationships/slideLayout" Target="../slideLayouts/slideLayout107.xml"/><Relationship Id="rId48" Type="http://schemas.openxmlformats.org/officeDocument/2006/relationships/slideLayout" Target="../slideLayouts/slideLayout112.xml"/><Relationship Id="rId56" Type="http://schemas.openxmlformats.org/officeDocument/2006/relationships/slideLayout" Target="../slideLayouts/slideLayout120.xml"/><Relationship Id="rId64" Type="http://schemas.openxmlformats.org/officeDocument/2006/relationships/slideLayout" Target="../slideLayouts/slideLayout128.xml"/><Relationship Id="rId69" Type="http://schemas.openxmlformats.org/officeDocument/2006/relationships/slideLayout" Target="../slideLayouts/slideLayout133.xml"/><Relationship Id="rId8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33" Type="http://schemas.openxmlformats.org/officeDocument/2006/relationships/slideLayout" Target="../slideLayouts/slideLayout97.xml"/><Relationship Id="rId38" Type="http://schemas.openxmlformats.org/officeDocument/2006/relationships/slideLayout" Target="../slideLayouts/slideLayout102.xml"/><Relationship Id="rId46" Type="http://schemas.openxmlformats.org/officeDocument/2006/relationships/slideLayout" Target="../slideLayouts/slideLayout110.xml"/><Relationship Id="rId59" Type="http://schemas.openxmlformats.org/officeDocument/2006/relationships/slideLayout" Target="../slideLayouts/slideLayout123.xml"/><Relationship Id="rId67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84.xml"/><Relationship Id="rId41" Type="http://schemas.openxmlformats.org/officeDocument/2006/relationships/slideLayout" Target="../slideLayouts/slideLayout105.xml"/><Relationship Id="rId54" Type="http://schemas.openxmlformats.org/officeDocument/2006/relationships/slideLayout" Target="../slideLayouts/slideLayout118.xml"/><Relationship Id="rId62" Type="http://schemas.openxmlformats.org/officeDocument/2006/relationships/slideLayout" Target="../slideLayouts/slideLayout126.xml"/><Relationship Id="rId70" Type="http://schemas.openxmlformats.org/officeDocument/2006/relationships/slideLayout" Target="../slideLayouts/slideLayout13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52.xml"/><Relationship Id="rId26" Type="http://schemas.openxmlformats.org/officeDocument/2006/relationships/slideLayout" Target="../slideLayouts/slideLayout160.xml"/><Relationship Id="rId39" Type="http://schemas.openxmlformats.org/officeDocument/2006/relationships/slideLayout" Target="../slideLayouts/slideLayout173.xml"/><Relationship Id="rId21" Type="http://schemas.openxmlformats.org/officeDocument/2006/relationships/slideLayout" Target="../slideLayouts/slideLayout155.xml"/><Relationship Id="rId34" Type="http://schemas.openxmlformats.org/officeDocument/2006/relationships/slideLayout" Target="../slideLayouts/slideLayout168.xml"/><Relationship Id="rId42" Type="http://schemas.openxmlformats.org/officeDocument/2006/relationships/slideLayout" Target="../slideLayouts/slideLayout176.xml"/><Relationship Id="rId47" Type="http://schemas.openxmlformats.org/officeDocument/2006/relationships/slideLayout" Target="../slideLayouts/slideLayout181.xml"/><Relationship Id="rId50" Type="http://schemas.openxmlformats.org/officeDocument/2006/relationships/slideLayout" Target="../slideLayouts/slideLayout184.xml"/><Relationship Id="rId55" Type="http://schemas.openxmlformats.org/officeDocument/2006/relationships/slideLayout" Target="../slideLayouts/slideLayout189.xml"/><Relationship Id="rId6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54.xml"/><Relationship Id="rId29" Type="http://schemas.openxmlformats.org/officeDocument/2006/relationships/slideLayout" Target="../slideLayouts/slideLayout163.xml"/><Relationship Id="rId41" Type="http://schemas.openxmlformats.org/officeDocument/2006/relationships/slideLayout" Target="../slideLayouts/slideLayout175.xml"/><Relationship Id="rId54" Type="http://schemas.openxmlformats.org/officeDocument/2006/relationships/slideLayout" Target="../slideLayouts/slideLayout188.xml"/><Relationship Id="rId6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24" Type="http://schemas.openxmlformats.org/officeDocument/2006/relationships/slideLayout" Target="../slideLayouts/slideLayout158.xml"/><Relationship Id="rId32" Type="http://schemas.openxmlformats.org/officeDocument/2006/relationships/slideLayout" Target="../slideLayouts/slideLayout166.xml"/><Relationship Id="rId37" Type="http://schemas.openxmlformats.org/officeDocument/2006/relationships/slideLayout" Target="../slideLayouts/slideLayout171.xml"/><Relationship Id="rId40" Type="http://schemas.openxmlformats.org/officeDocument/2006/relationships/slideLayout" Target="../slideLayouts/slideLayout174.xml"/><Relationship Id="rId45" Type="http://schemas.openxmlformats.org/officeDocument/2006/relationships/slideLayout" Target="../slideLayouts/slideLayout179.xml"/><Relationship Id="rId53" Type="http://schemas.openxmlformats.org/officeDocument/2006/relationships/slideLayout" Target="../slideLayouts/slideLayout187.xml"/><Relationship Id="rId58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23" Type="http://schemas.openxmlformats.org/officeDocument/2006/relationships/slideLayout" Target="../slideLayouts/slideLayout157.xml"/><Relationship Id="rId28" Type="http://schemas.openxmlformats.org/officeDocument/2006/relationships/slideLayout" Target="../slideLayouts/slideLayout162.xml"/><Relationship Id="rId36" Type="http://schemas.openxmlformats.org/officeDocument/2006/relationships/slideLayout" Target="../slideLayouts/slideLayout170.xml"/><Relationship Id="rId49" Type="http://schemas.openxmlformats.org/officeDocument/2006/relationships/slideLayout" Target="../slideLayouts/slideLayout183.xml"/><Relationship Id="rId57" Type="http://schemas.openxmlformats.org/officeDocument/2006/relationships/slideLayout" Target="../slideLayouts/slideLayout191.xml"/><Relationship Id="rId61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44.xml"/><Relationship Id="rId19" Type="http://schemas.openxmlformats.org/officeDocument/2006/relationships/slideLayout" Target="../slideLayouts/slideLayout153.xml"/><Relationship Id="rId31" Type="http://schemas.openxmlformats.org/officeDocument/2006/relationships/slideLayout" Target="../slideLayouts/slideLayout165.xml"/><Relationship Id="rId44" Type="http://schemas.openxmlformats.org/officeDocument/2006/relationships/slideLayout" Target="../slideLayouts/slideLayout178.xml"/><Relationship Id="rId52" Type="http://schemas.openxmlformats.org/officeDocument/2006/relationships/slideLayout" Target="../slideLayouts/slideLayout186.xml"/><Relationship Id="rId6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Relationship Id="rId22" Type="http://schemas.openxmlformats.org/officeDocument/2006/relationships/slideLayout" Target="../slideLayouts/slideLayout156.xml"/><Relationship Id="rId27" Type="http://schemas.openxmlformats.org/officeDocument/2006/relationships/slideLayout" Target="../slideLayouts/slideLayout161.xml"/><Relationship Id="rId30" Type="http://schemas.openxmlformats.org/officeDocument/2006/relationships/slideLayout" Target="../slideLayouts/slideLayout164.xml"/><Relationship Id="rId35" Type="http://schemas.openxmlformats.org/officeDocument/2006/relationships/slideLayout" Target="../slideLayouts/slideLayout169.xml"/><Relationship Id="rId43" Type="http://schemas.openxmlformats.org/officeDocument/2006/relationships/slideLayout" Target="../slideLayouts/slideLayout177.xml"/><Relationship Id="rId48" Type="http://schemas.openxmlformats.org/officeDocument/2006/relationships/slideLayout" Target="../slideLayouts/slideLayout182.xml"/><Relationship Id="rId56" Type="http://schemas.openxmlformats.org/officeDocument/2006/relationships/slideLayout" Target="../slideLayouts/slideLayout190.xml"/><Relationship Id="rId64" Type="http://schemas.openxmlformats.org/officeDocument/2006/relationships/theme" Target="../theme/theme3.xml"/><Relationship Id="rId8" Type="http://schemas.openxmlformats.org/officeDocument/2006/relationships/slideLayout" Target="../slideLayouts/slideLayout142.xml"/><Relationship Id="rId51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5" Type="http://schemas.openxmlformats.org/officeDocument/2006/relationships/slideLayout" Target="../slideLayouts/slideLayout159.xml"/><Relationship Id="rId33" Type="http://schemas.openxmlformats.org/officeDocument/2006/relationships/slideLayout" Target="../slideLayouts/slideLayout167.xml"/><Relationship Id="rId38" Type="http://schemas.openxmlformats.org/officeDocument/2006/relationships/slideLayout" Target="../slideLayouts/slideLayout172.xml"/><Relationship Id="rId46" Type="http://schemas.openxmlformats.org/officeDocument/2006/relationships/slideLayout" Target="../slideLayouts/slideLayout180.xml"/><Relationship Id="rId59" Type="http://schemas.openxmlformats.org/officeDocument/2006/relationships/slideLayout" Target="../slideLayouts/slideLayout19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0.xml"/><Relationship Id="rId18" Type="http://schemas.openxmlformats.org/officeDocument/2006/relationships/slideLayout" Target="../slideLayouts/slideLayout215.xml"/><Relationship Id="rId26" Type="http://schemas.openxmlformats.org/officeDocument/2006/relationships/slideLayout" Target="../slideLayouts/slideLayout223.xml"/><Relationship Id="rId39" Type="http://schemas.openxmlformats.org/officeDocument/2006/relationships/slideLayout" Target="../slideLayouts/slideLayout236.xml"/><Relationship Id="rId21" Type="http://schemas.openxmlformats.org/officeDocument/2006/relationships/slideLayout" Target="../slideLayouts/slideLayout218.xml"/><Relationship Id="rId34" Type="http://schemas.openxmlformats.org/officeDocument/2006/relationships/slideLayout" Target="../slideLayouts/slideLayout231.xml"/><Relationship Id="rId42" Type="http://schemas.openxmlformats.org/officeDocument/2006/relationships/slideLayout" Target="../slideLayouts/slideLayout239.xml"/><Relationship Id="rId47" Type="http://schemas.openxmlformats.org/officeDocument/2006/relationships/slideLayout" Target="../slideLayouts/slideLayout244.xml"/><Relationship Id="rId50" Type="http://schemas.openxmlformats.org/officeDocument/2006/relationships/slideLayout" Target="../slideLayouts/slideLayout247.xml"/><Relationship Id="rId55" Type="http://schemas.openxmlformats.org/officeDocument/2006/relationships/slideLayout" Target="../slideLayouts/slideLayout252.xml"/><Relationship Id="rId6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9.xml"/><Relationship Id="rId16" Type="http://schemas.openxmlformats.org/officeDocument/2006/relationships/slideLayout" Target="../slideLayouts/slideLayout213.xml"/><Relationship Id="rId20" Type="http://schemas.openxmlformats.org/officeDocument/2006/relationships/slideLayout" Target="../slideLayouts/slideLayout217.xml"/><Relationship Id="rId29" Type="http://schemas.openxmlformats.org/officeDocument/2006/relationships/slideLayout" Target="../slideLayouts/slideLayout226.xml"/><Relationship Id="rId41" Type="http://schemas.openxmlformats.org/officeDocument/2006/relationships/slideLayout" Target="../slideLayouts/slideLayout238.xml"/><Relationship Id="rId54" Type="http://schemas.openxmlformats.org/officeDocument/2006/relationships/slideLayout" Target="../slideLayouts/slideLayout251.xml"/><Relationship Id="rId6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24" Type="http://schemas.openxmlformats.org/officeDocument/2006/relationships/slideLayout" Target="../slideLayouts/slideLayout221.xml"/><Relationship Id="rId32" Type="http://schemas.openxmlformats.org/officeDocument/2006/relationships/slideLayout" Target="../slideLayouts/slideLayout229.xml"/><Relationship Id="rId37" Type="http://schemas.openxmlformats.org/officeDocument/2006/relationships/slideLayout" Target="../slideLayouts/slideLayout234.xml"/><Relationship Id="rId40" Type="http://schemas.openxmlformats.org/officeDocument/2006/relationships/slideLayout" Target="../slideLayouts/slideLayout237.xml"/><Relationship Id="rId45" Type="http://schemas.openxmlformats.org/officeDocument/2006/relationships/slideLayout" Target="../slideLayouts/slideLayout242.xml"/><Relationship Id="rId53" Type="http://schemas.openxmlformats.org/officeDocument/2006/relationships/slideLayout" Target="../slideLayouts/slideLayout250.xml"/><Relationship Id="rId58" Type="http://schemas.openxmlformats.org/officeDocument/2006/relationships/slideLayout" Target="../slideLayouts/slideLayout255.xml"/><Relationship Id="rId66" Type="http://schemas.openxmlformats.org/officeDocument/2006/relationships/theme" Target="../theme/theme4.xml"/><Relationship Id="rId5" Type="http://schemas.openxmlformats.org/officeDocument/2006/relationships/slideLayout" Target="../slideLayouts/slideLayout202.xml"/><Relationship Id="rId15" Type="http://schemas.openxmlformats.org/officeDocument/2006/relationships/slideLayout" Target="../slideLayouts/slideLayout212.xml"/><Relationship Id="rId23" Type="http://schemas.openxmlformats.org/officeDocument/2006/relationships/slideLayout" Target="../slideLayouts/slideLayout220.xml"/><Relationship Id="rId28" Type="http://schemas.openxmlformats.org/officeDocument/2006/relationships/slideLayout" Target="../slideLayouts/slideLayout225.xml"/><Relationship Id="rId36" Type="http://schemas.openxmlformats.org/officeDocument/2006/relationships/slideLayout" Target="../slideLayouts/slideLayout233.xml"/><Relationship Id="rId49" Type="http://schemas.openxmlformats.org/officeDocument/2006/relationships/slideLayout" Target="../slideLayouts/slideLayout246.xml"/><Relationship Id="rId57" Type="http://schemas.openxmlformats.org/officeDocument/2006/relationships/slideLayout" Target="../slideLayouts/slideLayout254.xml"/><Relationship Id="rId61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07.xml"/><Relationship Id="rId19" Type="http://schemas.openxmlformats.org/officeDocument/2006/relationships/slideLayout" Target="../slideLayouts/slideLayout216.xml"/><Relationship Id="rId31" Type="http://schemas.openxmlformats.org/officeDocument/2006/relationships/slideLayout" Target="../slideLayouts/slideLayout228.xml"/><Relationship Id="rId44" Type="http://schemas.openxmlformats.org/officeDocument/2006/relationships/slideLayout" Target="../slideLayouts/slideLayout241.xml"/><Relationship Id="rId52" Type="http://schemas.openxmlformats.org/officeDocument/2006/relationships/slideLayout" Target="../slideLayouts/slideLayout249.xml"/><Relationship Id="rId60" Type="http://schemas.openxmlformats.org/officeDocument/2006/relationships/slideLayout" Target="../slideLayouts/slideLayout257.xml"/><Relationship Id="rId65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Relationship Id="rId14" Type="http://schemas.openxmlformats.org/officeDocument/2006/relationships/slideLayout" Target="../slideLayouts/slideLayout211.xml"/><Relationship Id="rId22" Type="http://schemas.openxmlformats.org/officeDocument/2006/relationships/slideLayout" Target="../slideLayouts/slideLayout219.xml"/><Relationship Id="rId27" Type="http://schemas.openxmlformats.org/officeDocument/2006/relationships/slideLayout" Target="../slideLayouts/slideLayout224.xml"/><Relationship Id="rId30" Type="http://schemas.openxmlformats.org/officeDocument/2006/relationships/slideLayout" Target="../slideLayouts/slideLayout227.xml"/><Relationship Id="rId35" Type="http://schemas.openxmlformats.org/officeDocument/2006/relationships/slideLayout" Target="../slideLayouts/slideLayout232.xml"/><Relationship Id="rId43" Type="http://schemas.openxmlformats.org/officeDocument/2006/relationships/slideLayout" Target="../slideLayouts/slideLayout240.xml"/><Relationship Id="rId48" Type="http://schemas.openxmlformats.org/officeDocument/2006/relationships/slideLayout" Target="../slideLayouts/slideLayout245.xml"/><Relationship Id="rId56" Type="http://schemas.openxmlformats.org/officeDocument/2006/relationships/slideLayout" Target="../slideLayouts/slideLayout253.xml"/><Relationship Id="rId64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05.xml"/><Relationship Id="rId51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9.xml"/><Relationship Id="rId17" Type="http://schemas.openxmlformats.org/officeDocument/2006/relationships/slideLayout" Target="../slideLayouts/slideLayout214.xml"/><Relationship Id="rId25" Type="http://schemas.openxmlformats.org/officeDocument/2006/relationships/slideLayout" Target="../slideLayouts/slideLayout222.xml"/><Relationship Id="rId33" Type="http://schemas.openxmlformats.org/officeDocument/2006/relationships/slideLayout" Target="../slideLayouts/slideLayout230.xml"/><Relationship Id="rId38" Type="http://schemas.openxmlformats.org/officeDocument/2006/relationships/slideLayout" Target="../slideLayouts/slideLayout235.xml"/><Relationship Id="rId46" Type="http://schemas.openxmlformats.org/officeDocument/2006/relationships/slideLayout" Target="../slideLayouts/slideLayout243.xml"/><Relationship Id="rId59" Type="http://schemas.openxmlformats.org/officeDocument/2006/relationships/slideLayout" Target="../slideLayouts/slideLayout256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5.xml"/><Relationship Id="rId18" Type="http://schemas.openxmlformats.org/officeDocument/2006/relationships/slideLayout" Target="../slideLayouts/slideLayout280.xml"/><Relationship Id="rId26" Type="http://schemas.openxmlformats.org/officeDocument/2006/relationships/slideLayout" Target="../slideLayouts/slideLayout288.xml"/><Relationship Id="rId39" Type="http://schemas.openxmlformats.org/officeDocument/2006/relationships/slideLayout" Target="../slideLayouts/slideLayout301.xml"/><Relationship Id="rId21" Type="http://schemas.openxmlformats.org/officeDocument/2006/relationships/slideLayout" Target="../slideLayouts/slideLayout283.xml"/><Relationship Id="rId34" Type="http://schemas.openxmlformats.org/officeDocument/2006/relationships/slideLayout" Target="../slideLayouts/slideLayout296.xml"/><Relationship Id="rId42" Type="http://schemas.openxmlformats.org/officeDocument/2006/relationships/slideLayout" Target="../slideLayouts/slideLayout304.xml"/><Relationship Id="rId47" Type="http://schemas.openxmlformats.org/officeDocument/2006/relationships/slideLayout" Target="../slideLayouts/slideLayout309.xml"/><Relationship Id="rId50" Type="http://schemas.openxmlformats.org/officeDocument/2006/relationships/slideLayout" Target="../slideLayouts/slideLayout312.xml"/><Relationship Id="rId55" Type="http://schemas.openxmlformats.org/officeDocument/2006/relationships/slideLayout" Target="../slideLayouts/slideLayout317.xml"/><Relationship Id="rId6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64.xml"/><Relationship Id="rId16" Type="http://schemas.openxmlformats.org/officeDocument/2006/relationships/slideLayout" Target="../slideLayouts/slideLayout278.xml"/><Relationship Id="rId20" Type="http://schemas.openxmlformats.org/officeDocument/2006/relationships/slideLayout" Target="../slideLayouts/slideLayout282.xml"/><Relationship Id="rId29" Type="http://schemas.openxmlformats.org/officeDocument/2006/relationships/slideLayout" Target="../slideLayouts/slideLayout291.xml"/><Relationship Id="rId41" Type="http://schemas.openxmlformats.org/officeDocument/2006/relationships/slideLayout" Target="../slideLayouts/slideLayout303.xml"/><Relationship Id="rId54" Type="http://schemas.openxmlformats.org/officeDocument/2006/relationships/slideLayout" Target="../slideLayouts/slideLayout316.xml"/><Relationship Id="rId62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73.xml"/><Relationship Id="rId24" Type="http://schemas.openxmlformats.org/officeDocument/2006/relationships/slideLayout" Target="../slideLayouts/slideLayout286.xml"/><Relationship Id="rId32" Type="http://schemas.openxmlformats.org/officeDocument/2006/relationships/slideLayout" Target="../slideLayouts/slideLayout294.xml"/><Relationship Id="rId37" Type="http://schemas.openxmlformats.org/officeDocument/2006/relationships/slideLayout" Target="../slideLayouts/slideLayout299.xml"/><Relationship Id="rId40" Type="http://schemas.openxmlformats.org/officeDocument/2006/relationships/slideLayout" Target="../slideLayouts/slideLayout302.xml"/><Relationship Id="rId45" Type="http://schemas.openxmlformats.org/officeDocument/2006/relationships/slideLayout" Target="../slideLayouts/slideLayout307.xml"/><Relationship Id="rId53" Type="http://schemas.openxmlformats.org/officeDocument/2006/relationships/slideLayout" Target="../slideLayouts/slideLayout315.xml"/><Relationship Id="rId58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267.xml"/><Relationship Id="rId15" Type="http://schemas.openxmlformats.org/officeDocument/2006/relationships/slideLayout" Target="../slideLayouts/slideLayout277.xml"/><Relationship Id="rId23" Type="http://schemas.openxmlformats.org/officeDocument/2006/relationships/slideLayout" Target="../slideLayouts/slideLayout285.xml"/><Relationship Id="rId28" Type="http://schemas.openxmlformats.org/officeDocument/2006/relationships/slideLayout" Target="../slideLayouts/slideLayout290.xml"/><Relationship Id="rId36" Type="http://schemas.openxmlformats.org/officeDocument/2006/relationships/slideLayout" Target="../slideLayouts/slideLayout298.xml"/><Relationship Id="rId49" Type="http://schemas.openxmlformats.org/officeDocument/2006/relationships/slideLayout" Target="../slideLayouts/slideLayout311.xml"/><Relationship Id="rId57" Type="http://schemas.openxmlformats.org/officeDocument/2006/relationships/slideLayout" Target="../slideLayouts/slideLayout319.xml"/><Relationship Id="rId61" Type="http://schemas.openxmlformats.org/officeDocument/2006/relationships/slideLayout" Target="../slideLayouts/slideLayout323.xml"/><Relationship Id="rId10" Type="http://schemas.openxmlformats.org/officeDocument/2006/relationships/slideLayout" Target="../slideLayouts/slideLayout272.xml"/><Relationship Id="rId19" Type="http://schemas.openxmlformats.org/officeDocument/2006/relationships/slideLayout" Target="../slideLayouts/slideLayout281.xml"/><Relationship Id="rId31" Type="http://schemas.openxmlformats.org/officeDocument/2006/relationships/slideLayout" Target="../slideLayouts/slideLayout293.xml"/><Relationship Id="rId44" Type="http://schemas.openxmlformats.org/officeDocument/2006/relationships/slideLayout" Target="../slideLayouts/slideLayout306.xml"/><Relationship Id="rId52" Type="http://schemas.openxmlformats.org/officeDocument/2006/relationships/slideLayout" Target="../slideLayouts/slideLayout314.xml"/><Relationship Id="rId6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Relationship Id="rId14" Type="http://schemas.openxmlformats.org/officeDocument/2006/relationships/slideLayout" Target="../slideLayouts/slideLayout276.xml"/><Relationship Id="rId22" Type="http://schemas.openxmlformats.org/officeDocument/2006/relationships/slideLayout" Target="../slideLayouts/slideLayout284.xml"/><Relationship Id="rId27" Type="http://schemas.openxmlformats.org/officeDocument/2006/relationships/slideLayout" Target="../slideLayouts/slideLayout289.xml"/><Relationship Id="rId30" Type="http://schemas.openxmlformats.org/officeDocument/2006/relationships/slideLayout" Target="../slideLayouts/slideLayout292.xml"/><Relationship Id="rId35" Type="http://schemas.openxmlformats.org/officeDocument/2006/relationships/slideLayout" Target="../slideLayouts/slideLayout297.xml"/><Relationship Id="rId43" Type="http://schemas.openxmlformats.org/officeDocument/2006/relationships/slideLayout" Target="../slideLayouts/slideLayout305.xml"/><Relationship Id="rId48" Type="http://schemas.openxmlformats.org/officeDocument/2006/relationships/slideLayout" Target="../slideLayouts/slideLayout310.xml"/><Relationship Id="rId56" Type="http://schemas.openxmlformats.org/officeDocument/2006/relationships/slideLayout" Target="../slideLayouts/slideLayout318.xml"/><Relationship Id="rId64" Type="http://schemas.openxmlformats.org/officeDocument/2006/relationships/theme" Target="../theme/theme5.xml"/><Relationship Id="rId8" Type="http://schemas.openxmlformats.org/officeDocument/2006/relationships/slideLayout" Target="../slideLayouts/slideLayout270.xml"/><Relationship Id="rId51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74.xml"/><Relationship Id="rId17" Type="http://schemas.openxmlformats.org/officeDocument/2006/relationships/slideLayout" Target="../slideLayouts/slideLayout279.xml"/><Relationship Id="rId25" Type="http://schemas.openxmlformats.org/officeDocument/2006/relationships/slideLayout" Target="../slideLayouts/slideLayout287.xml"/><Relationship Id="rId33" Type="http://schemas.openxmlformats.org/officeDocument/2006/relationships/slideLayout" Target="../slideLayouts/slideLayout295.xml"/><Relationship Id="rId38" Type="http://schemas.openxmlformats.org/officeDocument/2006/relationships/slideLayout" Target="../slideLayouts/slideLayout300.xml"/><Relationship Id="rId46" Type="http://schemas.openxmlformats.org/officeDocument/2006/relationships/slideLayout" Target="../slideLayouts/slideLayout308.xml"/><Relationship Id="rId59" Type="http://schemas.openxmlformats.org/officeDocument/2006/relationships/slideLayout" Target="../slideLayouts/slideLayout321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8.xml"/><Relationship Id="rId18" Type="http://schemas.openxmlformats.org/officeDocument/2006/relationships/slideLayout" Target="../slideLayouts/slideLayout343.xml"/><Relationship Id="rId26" Type="http://schemas.openxmlformats.org/officeDocument/2006/relationships/slideLayout" Target="../slideLayouts/slideLayout351.xml"/><Relationship Id="rId39" Type="http://schemas.openxmlformats.org/officeDocument/2006/relationships/slideLayout" Target="../slideLayouts/slideLayout364.xml"/><Relationship Id="rId21" Type="http://schemas.openxmlformats.org/officeDocument/2006/relationships/slideLayout" Target="../slideLayouts/slideLayout346.xml"/><Relationship Id="rId34" Type="http://schemas.openxmlformats.org/officeDocument/2006/relationships/slideLayout" Target="../slideLayouts/slideLayout359.xml"/><Relationship Id="rId42" Type="http://schemas.openxmlformats.org/officeDocument/2006/relationships/slideLayout" Target="../slideLayouts/slideLayout367.xml"/><Relationship Id="rId47" Type="http://schemas.openxmlformats.org/officeDocument/2006/relationships/slideLayout" Target="../slideLayouts/slideLayout372.xml"/><Relationship Id="rId50" Type="http://schemas.openxmlformats.org/officeDocument/2006/relationships/slideLayout" Target="../slideLayouts/slideLayout375.xml"/><Relationship Id="rId55" Type="http://schemas.openxmlformats.org/officeDocument/2006/relationships/slideLayout" Target="../slideLayouts/slideLayout380.xml"/><Relationship Id="rId6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27.xml"/><Relationship Id="rId16" Type="http://schemas.openxmlformats.org/officeDocument/2006/relationships/slideLayout" Target="../slideLayouts/slideLayout341.xml"/><Relationship Id="rId20" Type="http://schemas.openxmlformats.org/officeDocument/2006/relationships/slideLayout" Target="../slideLayouts/slideLayout345.xml"/><Relationship Id="rId29" Type="http://schemas.openxmlformats.org/officeDocument/2006/relationships/slideLayout" Target="../slideLayouts/slideLayout354.xml"/><Relationship Id="rId41" Type="http://schemas.openxmlformats.org/officeDocument/2006/relationships/slideLayout" Target="../slideLayouts/slideLayout366.xml"/><Relationship Id="rId54" Type="http://schemas.openxmlformats.org/officeDocument/2006/relationships/slideLayout" Target="../slideLayouts/slideLayout379.xml"/><Relationship Id="rId6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24" Type="http://schemas.openxmlformats.org/officeDocument/2006/relationships/slideLayout" Target="../slideLayouts/slideLayout349.xml"/><Relationship Id="rId32" Type="http://schemas.openxmlformats.org/officeDocument/2006/relationships/slideLayout" Target="../slideLayouts/slideLayout357.xml"/><Relationship Id="rId37" Type="http://schemas.openxmlformats.org/officeDocument/2006/relationships/slideLayout" Target="../slideLayouts/slideLayout362.xml"/><Relationship Id="rId40" Type="http://schemas.openxmlformats.org/officeDocument/2006/relationships/slideLayout" Target="../slideLayouts/slideLayout365.xml"/><Relationship Id="rId45" Type="http://schemas.openxmlformats.org/officeDocument/2006/relationships/slideLayout" Target="../slideLayouts/slideLayout370.xml"/><Relationship Id="rId53" Type="http://schemas.openxmlformats.org/officeDocument/2006/relationships/slideLayout" Target="../slideLayouts/slideLayout378.xml"/><Relationship Id="rId58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30.xml"/><Relationship Id="rId15" Type="http://schemas.openxmlformats.org/officeDocument/2006/relationships/slideLayout" Target="../slideLayouts/slideLayout340.xml"/><Relationship Id="rId23" Type="http://schemas.openxmlformats.org/officeDocument/2006/relationships/slideLayout" Target="../slideLayouts/slideLayout348.xml"/><Relationship Id="rId28" Type="http://schemas.openxmlformats.org/officeDocument/2006/relationships/slideLayout" Target="../slideLayouts/slideLayout353.xml"/><Relationship Id="rId36" Type="http://schemas.openxmlformats.org/officeDocument/2006/relationships/slideLayout" Target="../slideLayouts/slideLayout361.xml"/><Relationship Id="rId49" Type="http://schemas.openxmlformats.org/officeDocument/2006/relationships/slideLayout" Target="../slideLayouts/slideLayout374.xml"/><Relationship Id="rId57" Type="http://schemas.openxmlformats.org/officeDocument/2006/relationships/slideLayout" Target="../slideLayouts/slideLayout382.xml"/><Relationship Id="rId61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35.xml"/><Relationship Id="rId19" Type="http://schemas.openxmlformats.org/officeDocument/2006/relationships/slideLayout" Target="../slideLayouts/slideLayout344.xml"/><Relationship Id="rId31" Type="http://schemas.openxmlformats.org/officeDocument/2006/relationships/slideLayout" Target="../slideLayouts/slideLayout356.xml"/><Relationship Id="rId44" Type="http://schemas.openxmlformats.org/officeDocument/2006/relationships/slideLayout" Target="../slideLayouts/slideLayout369.xml"/><Relationship Id="rId52" Type="http://schemas.openxmlformats.org/officeDocument/2006/relationships/slideLayout" Target="../slideLayouts/slideLayout377.xml"/><Relationship Id="rId60" Type="http://schemas.openxmlformats.org/officeDocument/2006/relationships/slideLayout" Target="../slideLayouts/slideLayout385.xml"/><Relationship Id="rId65" Type="http://schemas.openxmlformats.org/officeDocument/2006/relationships/theme" Target="../theme/theme6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Relationship Id="rId14" Type="http://schemas.openxmlformats.org/officeDocument/2006/relationships/slideLayout" Target="../slideLayouts/slideLayout339.xml"/><Relationship Id="rId22" Type="http://schemas.openxmlformats.org/officeDocument/2006/relationships/slideLayout" Target="../slideLayouts/slideLayout347.xml"/><Relationship Id="rId27" Type="http://schemas.openxmlformats.org/officeDocument/2006/relationships/slideLayout" Target="../slideLayouts/slideLayout352.xml"/><Relationship Id="rId30" Type="http://schemas.openxmlformats.org/officeDocument/2006/relationships/slideLayout" Target="../slideLayouts/slideLayout355.xml"/><Relationship Id="rId35" Type="http://schemas.openxmlformats.org/officeDocument/2006/relationships/slideLayout" Target="../slideLayouts/slideLayout360.xml"/><Relationship Id="rId43" Type="http://schemas.openxmlformats.org/officeDocument/2006/relationships/slideLayout" Target="../slideLayouts/slideLayout368.xml"/><Relationship Id="rId48" Type="http://schemas.openxmlformats.org/officeDocument/2006/relationships/slideLayout" Target="../slideLayouts/slideLayout373.xml"/><Relationship Id="rId56" Type="http://schemas.openxmlformats.org/officeDocument/2006/relationships/slideLayout" Target="../slideLayouts/slideLayout381.xml"/><Relationship Id="rId64" Type="http://schemas.openxmlformats.org/officeDocument/2006/relationships/slideLayout" Target="../slideLayouts/slideLayout389.xml"/><Relationship Id="rId8" Type="http://schemas.openxmlformats.org/officeDocument/2006/relationships/slideLayout" Target="../slideLayouts/slideLayout333.xml"/><Relationship Id="rId51" Type="http://schemas.openxmlformats.org/officeDocument/2006/relationships/slideLayout" Target="../slideLayouts/slideLayout376.xml"/><Relationship Id="rId3" Type="http://schemas.openxmlformats.org/officeDocument/2006/relationships/slideLayout" Target="../slideLayouts/slideLayout328.xml"/><Relationship Id="rId12" Type="http://schemas.openxmlformats.org/officeDocument/2006/relationships/slideLayout" Target="../slideLayouts/slideLayout337.xml"/><Relationship Id="rId17" Type="http://schemas.openxmlformats.org/officeDocument/2006/relationships/slideLayout" Target="../slideLayouts/slideLayout342.xml"/><Relationship Id="rId25" Type="http://schemas.openxmlformats.org/officeDocument/2006/relationships/slideLayout" Target="../slideLayouts/slideLayout350.xml"/><Relationship Id="rId33" Type="http://schemas.openxmlformats.org/officeDocument/2006/relationships/slideLayout" Target="../slideLayouts/slideLayout358.xml"/><Relationship Id="rId38" Type="http://schemas.openxmlformats.org/officeDocument/2006/relationships/slideLayout" Target="../slideLayouts/slideLayout363.xml"/><Relationship Id="rId46" Type="http://schemas.openxmlformats.org/officeDocument/2006/relationships/slideLayout" Target="../slideLayouts/slideLayout371.xml"/><Relationship Id="rId59" Type="http://schemas.openxmlformats.org/officeDocument/2006/relationships/slideLayout" Target="../slideLayouts/slideLayout384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2.xml"/><Relationship Id="rId18" Type="http://schemas.openxmlformats.org/officeDocument/2006/relationships/slideLayout" Target="../slideLayouts/slideLayout407.xml"/><Relationship Id="rId26" Type="http://schemas.openxmlformats.org/officeDocument/2006/relationships/slideLayout" Target="../slideLayouts/slideLayout415.xml"/><Relationship Id="rId39" Type="http://schemas.openxmlformats.org/officeDocument/2006/relationships/slideLayout" Target="../slideLayouts/slideLayout428.xml"/><Relationship Id="rId21" Type="http://schemas.openxmlformats.org/officeDocument/2006/relationships/slideLayout" Target="../slideLayouts/slideLayout410.xml"/><Relationship Id="rId34" Type="http://schemas.openxmlformats.org/officeDocument/2006/relationships/slideLayout" Target="../slideLayouts/slideLayout423.xml"/><Relationship Id="rId42" Type="http://schemas.openxmlformats.org/officeDocument/2006/relationships/slideLayout" Target="../slideLayouts/slideLayout431.xml"/><Relationship Id="rId47" Type="http://schemas.openxmlformats.org/officeDocument/2006/relationships/slideLayout" Target="../slideLayouts/slideLayout436.xml"/><Relationship Id="rId50" Type="http://schemas.openxmlformats.org/officeDocument/2006/relationships/slideLayout" Target="../slideLayouts/slideLayout439.xml"/><Relationship Id="rId55" Type="http://schemas.openxmlformats.org/officeDocument/2006/relationships/slideLayout" Target="../slideLayouts/slideLayout444.xml"/><Relationship Id="rId63" Type="http://schemas.openxmlformats.org/officeDocument/2006/relationships/slideLayout" Target="../slideLayouts/slideLayout452.xml"/><Relationship Id="rId68" Type="http://schemas.openxmlformats.org/officeDocument/2006/relationships/slideLayout" Target="../slideLayouts/slideLayout457.xml"/><Relationship Id="rId7" Type="http://schemas.openxmlformats.org/officeDocument/2006/relationships/slideLayout" Target="../slideLayouts/slideLayout396.xml"/><Relationship Id="rId71" Type="http://schemas.openxmlformats.org/officeDocument/2006/relationships/slideLayout" Target="../slideLayouts/slideLayout460.xml"/><Relationship Id="rId2" Type="http://schemas.openxmlformats.org/officeDocument/2006/relationships/slideLayout" Target="../slideLayouts/slideLayout391.xml"/><Relationship Id="rId16" Type="http://schemas.openxmlformats.org/officeDocument/2006/relationships/slideLayout" Target="../slideLayouts/slideLayout405.xml"/><Relationship Id="rId29" Type="http://schemas.openxmlformats.org/officeDocument/2006/relationships/slideLayout" Target="../slideLayouts/slideLayout418.xml"/><Relationship Id="rId11" Type="http://schemas.openxmlformats.org/officeDocument/2006/relationships/slideLayout" Target="../slideLayouts/slideLayout400.xml"/><Relationship Id="rId24" Type="http://schemas.openxmlformats.org/officeDocument/2006/relationships/slideLayout" Target="../slideLayouts/slideLayout413.xml"/><Relationship Id="rId32" Type="http://schemas.openxmlformats.org/officeDocument/2006/relationships/slideLayout" Target="../slideLayouts/slideLayout421.xml"/><Relationship Id="rId37" Type="http://schemas.openxmlformats.org/officeDocument/2006/relationships/slideLayout" Target="../slideLayouts/slideLayout426.xml"/><Relationship Id="rId40" Type="http://schemas.openxmlformats.org/officeDocument/2006/relationships/slideLayout" Target="../slideLayouts/slideLayout429.xml"/><Relationship Id="rId45" Type="http://schemas.openxmlformats.org/officeDocument/2006/relationships/slideLayout" Target="../slideLayouts/slideLayout434.xml"/><Relationship Id="rId53" Type="http://schemas.openxmlformats.org/officeDocument/2006/relationships/slideLayout" Target="../slideLayouts/slideLayout442.xml"/><Relationship Id="rId58" Type="http://schemas.openxmlformats.org/officeDocument/2006/relationships/slideLayout" Target="../slideLayouts/slideLayout447.xml"/><Relationship Id="rId66" Type="http://schemas.openxmlformats.org/officeDocument/2006/relationships/slideLayout" Target="../slideLayouts/slideLayout455.xml"/><Relationship Id="rId74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394.xml"/><Relationship Id="rId15" Type="http://schemas.openxmlformats.org/officeDocument/2006/relationships/slideLayout" Target="../slideLayouts/slideLayout404.xml"/><Relationship Id="rId23" Type="http://schemas.openxmlformats.org/officeDocument/2006/relationships/slideLayout" Target="../slideLayouts/slideLayout412.xml"/><Relationship Id="rId28" Type="http://schemas.openxmlformats.org/officeDocument/2006/relationships/slideLayout" Target="../slideLayouts/slideLayout417.xml"/><Relationship Id="rId36" Type="http://schemas.openxmlformats.org/officeDocument/2006/relationships/slideLayout" Target="../slideLayouts/slideLayout425.xml"/><Relationship Id="rId49" Type="http://schemas.openxmlformats.org/officeDocument/2006/relationships/slideLayout" Target="../slideLayouts/slideLayout438.xml"/><Relationship Id="rId57" Type="http://schemas.openxmlformats.org/officeDocument/2006/relationships/slideLayout" Target="../slideLayouts/slideLayout446.xml"/><Relationship Id="rId61" Type="http://schemas.openxmlformats.org/officeDocument/2006/relationships/slideLayout" Target="../slideLayouts/slideLayout450.xml"/><Relationship Id="rId10" Type="http://schemas.openxmlformats.org/officeDocument/2006/relationships/slideLayout" Target="../slideLayouts/slideLayout399.xml"/><Relationship Id="rId19" Type="http://schemas.openxmlformats.org/officeDocument/2006/relationships/slideLayout" Target="../slideLayouts/slideLayout408.xml"/><Relationship Id="rId31" Type="http://schemas.openxmlformats.org/officeDocument/2006/relationships/slideLayout" Target="../slideLayouts/slideLayout420.xml"/><Relationship Id="rId44" Type="http://schemas.openxmlformats.org/officeDocument/2006/relationships/slideLayout" Target="../slideLayouts/slideLayout433.xml"/><Relationship Id="rId52" Type="http://schemas.openxmlformats.org/officeDocument/2006/relationships/slideLayout" Target="../slideLayouts/slideLayout441.xml"/><Relationship Id="rId60" Type="http://schemas.openxmlformats.org/officeDocument/2006/relationships/slideLayout" Target="../slideLayouts/slideLayout449.xml"/><Relationship Id="rId65" Type="http://schemas.openxmlformats.org/officeDocument/2006/relationships/slideLayout" Target="../slideLayouts/slideLayout454.xml"/><Relationship Id="rId73" Type="http://schemas.openxmlformats.org/officeDocument/2006/relationships/slideLayout" Target="../slideLayouts/slideLayout462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Relationship Id="rId14" Type="http://schemas.openxmlformats.org/officeDocument/2006/relationships/slideLayout" Target="../slideLayouts/slideLayout403.xml"/><Relationship Id="rId22" Type="http://schemas.openxmlformats.org/officeDocument/2006/relationships/slideLayout" Target="../slideLayouts/slideLayout411.xml"/><Relationship Id="rId27" Type="http://schemas.openxmlformats.org/officeDocument/2006/relationships/slideLayout" Target="../slideLayouts/slideLayout416.xml"/><Relationship Id="rId30" Type="http://schemas.openxmlformats.org/officeDocument/2006/relationships/slideLayout" Target="../slideLayouts/slideLayout419.xml"/><Relationship Id="rId35" Type="http://schemas.openxmlformats.org/officeDocument/2006/relationships/slideLayout" Target="../slideLayouts/slideLayout424.xml"/><Relationship Id="rId43" Type="http://schemas.openxmlformats.org/officeDocument/2006/relationships/slideLayout" Target="../slideLayouts/slideLayout432.xml"/><Relationship Id="rId48" Type="http://schemas.openxmlformats.org/officeDocument/2006/relationships/slideLayout" Target="../slideLayouts/slideLayout437.xml"/><Relationship Id="rId56" Type="http://schemas.openxmlformats.org/officeDocument/2006/relationships/slideLayout" Target="../slideLayouts/slideLayout445.xml"/><Relationship Id="rId64" Type="http://schemas.openxmlformats.org/officeDocument/2006/relationships/slideLayout" Target="../slideLayouts/slideLayout453.xml"/><Relationship Id="rId69" Type="http://schemas.openxmlformats.org/officeDocument/2006/relationships/slideLayout" Target="../slideLayouts/slideLayout458.xml"/><Relationship Id="rId8" Type="http://schemas.openxmlformats.org/officeDocument/2006/relationships/slideLayout" Target="../slideLayouts/slideLayout397.xml"/><Relationship Id="rId51" Type="http://schemas.openxmlformats.org/officeDocument/2006/relationships/slideLayout" Target="../slideLayouts/slideLayout440.xml"/><Relationship Id="rId72" Type="http://schemas.openxmlformats.org/officeDocument/2006/relationships/slideLayout" Target="../slideLayouts/slideLayout461.xml"/><Relationship Id="rId3" Type="http://schemas.openxmlformats.org/officeDocument/2006/relationships/slideLayout" Target="../slideLayouts/slideLayout392.xml"/><Relationship Id="rId12" Type="http://schemas.openxmlformats.org/officeDocument/2006/relationships/slideLayout" Target="../slideLayouts/slideLayout401.xml"/><Relationship Id="rId17" Type="http://schemas.openxmlformats.org/officeDocument/2006/relationships/slideLayout" Target="../slideLayouts/slideLayout406.xml"/><Relationship Id="rId25" Type="http://schemas.openxmlformats.org/officeDocument/2006/relationships/slideLayout" Target="../slideLayouts/slideLayout414.xml"/><Relationship Id="rId33" Type="http://schemas.openxmlformats.org/officeDocument/2006/relationships/slideLayout" Target="../slideLayouts/slideLayout422.xml"/><Relationship Id="rId38" Type="http://schemas.openxmlformats.org/officeDocument/2006/relationships/slideLayout" Target="../slideLayouts/slideLayout427.xml"/><Relationship Id="rId46" Type="http://schemas.openxmlformats.org/officeDocument/2006/relationships/slideLayout" Target="../slideLayouts/slideLayout435.xml"/><Relationship Id="rId59" Type="http://schemas.openxmlformats.org/officeDocument/2006/relationships/slideLayout" Target="../slideLayouts/slideLayout448.xml"/><Relationship Id="rId67" Type="http://schemas.openxmlformats.org/officeDocument/2006/relationships/slideLayout" Target="../slideLayouts/slideLayout456.xml"/><Relationship Id="rId20" Type="http://schemas.openxmlformats.org/officeDocument/2006/relationships/slideLayout" Target="../slideLayouts/slideLayout409.xml"/><Relationship Id="rId41" Type="http://schemas.openxmlformats.org/officeDocument/2006/relationships/slideLayout" Target="../slideLayouts/slideLayout430.xml"/><Relationship Id="rId54" Type="http://schemas.openxmlformats.org/officeDocument/2006/relationships/slideLayout" Target="../slideLayouts/slideLayout443.xml"/><Relationship Id="rId62" Type="http://schemas.openxmlformats.org/officeDocument/2006/relationships/slideLayout" Target="../slideLayouts/slideLayout451.xml"/><Relationship Id="rId70" Type="http://schemas.openxmlformats.org/officeDocument/2006/relationships/slideLayout" Target="../slideLayouts/slideLayout459.xml"/><Relationship Id="rId75" Type="http://schemas.openxmlformats.org/officeDocument/2006/relationships/theme" Target="../theme/theme7.xml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63" Type="http://schemas.openxmlformats.org/officeDocument/2006/relationships/slideLayout" Target="../slideLayouts/slideLayout526.xml"/><Relationship Id="rId68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9" Type="http://schemas.openxmlformats.org/officeDocument/2006/relationships/slideLayout" Target="../slideLayouts/slideLayout492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66" Type="http://schemas.openxmlformats.org/officeDocument/2006/relationships/slideLayout" Target="../slideLayouts/slideLayout529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61" Type="http://schemas.openxmlformats.org/officeDocument/2006/relationships/slideLayout" Target="../slideLayouts/slideLayout524.xm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slideLayout" Target="../slideLayouts/slideLayout523.xml"/><Relationship Id="rId65" Type="http://schemas.openxmlformats.org/officeDocument/2006/relationships/slideLayout" Target="../slideLayouts/slideLayout528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64" Type="http://schemas.openxmlformats.org/officeDocument/2006/relationships/slideLayout" Target="../slideLayouts/slideLayout527.xml"/><Relationship Id="rId69" Type="http://schemas.openxmlformats.org/officeDocument/2006/relationships/theme" Target="../theme/theme8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slideLayout" Target="../slideLayouts/slideLayout522.xml"/><Relationship Id="rId67" Type="http://schemas.openxmlformats.org/officeDocument/2006/relationships/slideLayout" Target="../slideLayouts/slideLayout530.xml"/><Relationship Id="rId20" Type="http://schemas.openxmlformats.org/officeDocument/2006/relationships/slideLayout" Target="../slideLayouts/slideLayout483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slideLayout" Target="../slideLayouts/slideLayout525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4.xml"/><Relationship Id="rId18" Type="http://schemas.openxmlformats.org/officeDocument/2006/relationships/slideLayout" Target="../slideLayouts/slideLayout549.xml"/><Relationship Id="rId26" Type="http://schemas.openxmlformats.org/officeDocument/2006/relationships/slideLayout" Target="../slideLayouts/slideLayout557.xml"/><Relationship Id="rId39" Type="http://schemas.openxmlformats.org/officeDocument/2006/relationships/slideLayout" Target="../slideLayouts/slideLayout570.xml"/><Relationship Id="rId21" Type="http://schemas.openxmlformats.org/officeDocument/2006/relationships/slideLayout" Target="../slideLayouts/slideLayout552.xml"/><Relationship Id="rId34" Type="http://schemas.openxmlformats.org/officeDocument/2006/relationships/slideLayout" Target="../slideLayouts/slideLayout565.xml"/><Relationship Id="rId42" Type="http://schemas.openxmlformats.org/officeDocument/2006/relationships/slideLayout" Target="../slideLayouts/slideLayout573.xml"/><Relationship Id="rId47" Type="http://schemas.openxmlformats.org/officeDocument/2006/relationships/slideLayout" Target="../slideLayouts/slideLayout578.xml"/><Relationship Id="rId50" Type="http://schemas.openxmlformats.org/officeDocument/2006/relationships/slideLayout" Target="../slideLayouts/slideLayout581.xml"/><Relationship Id="rId55" Type="http://schemas.openxmlformats.org/officeDocument/2006/relationships/slideLayout" Target="../slideLayouts/slideLayout586.xml"/><Relationship Id="rId63" Type="http://schemas.openxmlformats.org/officeDocument/2006/relationships/slideLayout" Target="../slideLayouts/slideLayout594.xml"/><Relationship Id="rId68" Type="http://schemas.openxmlformats.org/officeDocument/2006/relationships/slideLayout" Target="../slideLayouts/slideLayout599.xml"/><Relationship Id="rId7" Type="http://schemas.openxmlformats.org/officeDocument/2006/relationships/slideLayout" Target="../slideLayouts/slideLayout538.xml"/><Relationship Id="rId2" Type="http://schemas.openxmlformats.org/officeDocument/2006/relationships/slideLayout" Target="../slideLayouts/slideLayout533.xml"/><Relationship Id="rId16" Type="http://schemas.openxmlformats.org/officeDocument/2006/relationships/slideLayout" Target="../slideLayouts/slideLayout547.xml"/><Relationship Id="rId29" Type="http://schemas.openxmlformats.org/officeDocument/2006/relationships/slideLayout" Target="../slideLayouts/slideLayout560.xml"/><Relationship Id="rId1" Type="http://schemas.openxmlformats.org/officeDocument/2006/relationships/slideLayout" Target="../slideLayouts/slideLayout532.xml"/><Relationship Id="rId6" Type="http://schemas.openxmlformats.org/officeDocument/2006/relationships/slideLayout" Target="../slideLayouts/slideLayout537.xml"/><Relationship Id="rId11" Type="http://schemas.openxmlformats.org/officeDocument/2006/relationships/slideLayout" Target="../slideLayouts/slideLayout542.xml"/><Relationship Id="rId24" Type="http://schemas.openxmlformats.org/officeDocument/2006/relationships/slideLayout" Target="../slideLayouts/slideLayout555.xml"/><Relationship Id="rId32" Type="http://schemas.openxmlformats.org/officeDocument/2006/relationships/slideLayout" Target="../slideLayouts/slideLayout563.xml"/><Relationship Id="rId37" Type="http://schemas.openxmlformats.org/officeDocument/2006/relationships/slideLayout" Target="../slideLayouts/slideLayout568.xml"/><Relationship Id="rId40" Type="http://schemas.openxmlformats.org/officeDocument/2006/relationships/slideLayout" Target="../slideLayouts/slideLayout571.xml"/><Relationship Id="rId45" Type="http://schemas.openxmlformats.org/officeDocument/2006/relationships/slideLayout" Target="../slideLayouts/slideLayout576.xml"/><Relationship Id="rId53" Type="http://schemas.openxmlformats.org/officeDocument/2006/relationships/slideLayout" Target="../slideLayouts/slideLayout584.xml"/><Relationship Id="rId58" Type="http://schemas.openxmlformats.org/officeDocument/2006/relationships/slideLayout" Target="../slideLayouts/slideLayout589.xml"/><Relationship Id="rId66" Type="http://schemas.openxmlformats.org/officeDocument/2006/relationships/slideLayout" Target="../slideLayouts/slideLayout597.xml"/><Relationship Id="rId5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6.xml"/><Relationship Id="rId23" Type="http://schemas.openxmlformats.org/officeDocument/2006/relationships/slideLayout" Target="../slideLayouts/slideLayout554.xml"/><Relationship Id="rId28" Type="http://schemas.openxmlformats.org/officeDocument/2006/relationships/slideLayout" Target="../slideLayouts/slideLayout559.xml"/><Relationship Id="rId36" Type="http://schemas.openxmlformats.org/officeDocument/2006/relationships/slideLayout" Target="../slideLayouts/slideLayout567.xml"/><Relationship Id="rId49" Type="http://schemas.openxmlformats.org/officeDocument/2006/relationships/slideLayout" Target="../slideLayouts/slideLayout580.xml"/><Relationship Id="rId57" Type="http://schemas.openxmlformats.org/officeDocument/2006/relationships/slideLayout" Target="../slideLayouts/slideLayout588.xml"/><Relationship Id="rId61" Type="http://schemas.openxmlformats.org/officeDocument/2006/relationships/slideLayout" Target="../slideLayouts/slideLayout592.xml"/><Relationship Id="rId10" Type="http://schemas.openxmlformats.org/officeDocument/2006/relationships/slideLayout" Target="../slideLayouts/slideLayout541.xml"/><Relationship Id="rId19" Type="http://schemas.openxmlformats.org/officeDocument/2006/relationships/slideLayout" Target="../slideLayouts/slideLayout550.xml"/><Relationship Id="rId31" Type="http://schemas.openxmlformats.org/officeDocument/2006/relationships/slideLayout" Target="../slideLayouts/slideLayout562.xml"/><Relationship Id="rId44" Type="http://schemas.openxmlformats.org/officeDocument/2006/relationships/slideLayout" Target="../slideLayouts/slideLayout575.xml"/><Relationship Id="rId52" Type="http://schemas.openxmlformats.org/officeDocument/2006/relationships/slideLayout" Target="../slideLayouts/slideLayout583.xml"/><Relationship Id="rId60" Type="http://schemas.openxmlformats.org/officeDocument/2006/relationships/slideLayout" Target="../slideLayouts/slideLayout591.xml"/><Relationship Id="rId65" Type="http://schemas.openxmlformats.org/officeDocument/2006/relationships/slideLayout" Target="../slideLayouts/slideLayout596.xml"/><Relationship Id="rId4" Type="http://schemas.openxmlformats.org/officeDocument/2006/relationships/slideLayout" Target="../slideLayouts/slideLayout535.xml"/><Relationship Id="rId9" Type="http://schemas.openxmlformats.org/officeDocument/2006/relationships/slideLayout" Target="../slideLayouts/slideLayout540.xml"/><Relationship Id="rId14" Type="http://schemas.openxmlformats.org/officeDocument/2006/relationships/slideLayout" Target="../slideLayouts/slideLayout545.xml"/><Relationship Id="rId22" Type="http://schemas.openxmlformats.org/officeDocument/2006/relationships/slideLayout" Target="../slideLayouts/slideLayout553.xml"/><Relationship Id="rId27" Type="http://schemas.openxmlformats.org/officeDocument/2006/relationships/slideLayout" Target="../slideLayouts/slideLayout558.xml"/><Relationship Id="rId30" Type="http://schemas.openxmlformats.org/officeDocument/2006/relationships/slideLayout" Target="../slideLayouts/slideLayout561.xml"/><Relationship Id="rId35" Type="http://schemas.openxmlformats.org/officeDocument/2006/relationships/slideLayout" Target="../slideLayouts/slideLayout566.xml"/><Relationship Id="rId43" Type="http://schemas.openxmlformats.org/officeDocument/2006/relationships/slideLayout" Target="../slideLayouts/slideLayout574.xml"/><Relationship Id="rId48" Type="http://schemas.openxmlformats.org/officeDocument/2006/relationships/slideLayout" Target="../slideLayouts/slideLayout579.xml"/><Relationship Id="rId56" Type="http://schemas.openxmlformats.org/officeDocument/2006/relationships/slideLayout" Target="../slideLayouts/slideLayout587.xml"/><Relationship Id="rId64" Type="http://schemas.openxmlformats.org/officeDocument/2006/relationships/slideLayout" Target="../slideLayouts/slideLayout595.xml"/><Relationship Id="rId69" Type="http://schemas.openxmlformats.org/officeDocument/2006/relationships/theme" Target="../theme/theme9.xml"/><Relationship Id="rId8" Type="http://schemas.openxmlformats.org/officeDocument/2006/relationships/slideLayout" Target="../slideLayouts/slideLayout539.xml"/><Relationship Id="rId51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34.xml"/><Relationship Id="rId12" Type="http://schemas.openxmlformats.org/officeDocument/2006/relationships/slideLayout" Target="../slideLayouts/slideLayout543.xml"/><Relationship Id="rId17" Type="http://schemas.openxmlformats.org/officeDocument/2006/relationships/slideLayout" Target="../slideLayouts/slideLayout548.xml"/><Relationship Id="rId25" Type="http://schemas.openxmlformats.org/officeDocument/2006/relationships/slideLayout" Target="../slideLayouts/slideLayout556.xml"/><Relationship Id="rId33" Type="http://schemas.openxmlformats.org/officeDocument/2006/relationships/slideLayout" Target="../slideLayouts/slideLayout564.xml"/><Relationship Id="rId38" Type="http://schemas.openxmlformats.org/officeDocument/2006/relationships/slideLayout" Target="../slideLayouts/slideLayout569.xml"/><Relationship Id="rId46" Type="http://schemas.openxmlformats.org/officeDocument/2006/relationships/slideLayout" Target="../slideLayouts/slideLayout577.xml"/><Relationship Id="rId59" Type="http://schemas.openxmlformats.org/officeDocument/2006/relationships/slideLayout" Target="../slideLayouts/slideLayout590.xml"/><Relationship Id="rId67" Type="http://schemas.openxmlformats.org/officeDocument/2006/relationships/slideLayout" Target="../slideLayouts/slideLayout598.xml"/><Relationship Id="rId20" Type="http://schemas.openxmlformats.org/officeDocument/2006/relationships/slideLayout" Target="../slideLayouts/slideLayout551.xml"/><Relationship Id="rId41" Type="http://schemas.openxmlformats.org/officeDocument/2006/relationships/slideLayout" Target="../slideLayouts/slideLayout572.xml"/><Relationship Id="rId54" Type="http://schemas.openxmlformats.org/officeDocument/2006/relationships/slideLayout" Target="../slideLayouts/slideLayout585.xml"/><Relationship Id="rId62" Type="http://schemas.openxmlformats.org/officeDocument/2006/relationships/slideLayout" Target="../slideLayouts/slideLayout5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32656"/>
            <a:ext cx="854958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5604" name="Espaço Reservado para Texto 16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  <p:sldLayoutId id="2147483713" r:id="rId50"/>
    <p:sldLayoutId id="2147483714" r:id="rId51"/>
    <p:sldLayoutId id="2147483715" r:id="rId52"/>
    <p:sldLayoutId id="2147483716" r:id="rId53"/>
    <p:sldLayoutId id="2147483717" r:id="rId54"/>
    <p:sldLayoutId id="2147483718" r:id="rId55"/>
    <p:sldLayoutId id="2147483719" r:id="rId56"/>
    <p:sldLayoutId id="2147483720" r:id="rId57"/>
    <p:sldLayoutId id="2147483721" r:id="rId58"/>
    <p:sldLayoutId id="2147483722" r:id="rId59"/>
    <p:sldLayoutId id="2147483723" r:id="rId60"/>
    <p:sldLayoutId id="2147483724" r:id="rId61"/>
    <p:sldLayoutId id="2147483725" r:id="rId62"/>
    <p:sldLayoutId id="2147483726" r:id="rId63"/>
    <p:sldLayoutId id="2147483727" r:id="rId6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5pPr>
      <a:lvl6pPr marL="456939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6pPr>
      <a:lvl7pPr marL="913876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7pPr>
      <a:lvl8pPr marL="1370815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8pPr>
      <a:lvl9pPr marL="1827754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9pPr>
    </p:titleStyle>
    <p:bodyStyle>
      <a:lvl1pPr marL="342705" indent="-342705" algn="l" rtl="0" eaLnBrk="0" fontAlgn="base" hangingPunct="0">
        <a:spcBef>
          <a:spcPct val="0"/>
        </a:spcBef>
        <a:spcAft>
          <a:spcPts val="600"/>
        </a:spcAft>
        <a:defRPr sz="2000" b="1">
          <a:solidFill>
            <a:schemeClr val="tx2"/>
          </a:solidFill>
          <a:latin typeface="+mn-lt"/>
          <a:ea typeface="+mn-ea"/>
          <a:cs typeface="+mn-cs"/>
        </a:defRPr>
      </a:lvl1pPr>
      <a:lvl2pPr marL="318906" indent="-153901" algn="l" rtl="0" eaLnBrk="0" fontAlgn="base" hangingPunct="0">
        <a:spcBef>
          <a:spcPct val="0"/>
        </a:spcBef>
        <a:spcAft>
          <a:spcPts val="600"/>
        </a:spcAft>
        <a:buFont typeface="Wingdings" pitchFamily="2" charset="2"/>
        <a:buChar char="§"/>
        <a:defRPr>
          <a:solidFill>
            <a:schemeClr val="tx2"/>
          </a:solidFill>
          <a:latin typeface="+mn-lt"/>
        </a:defRPr>
      </a:lvl2pPr>
      <a:lvl3pPr marL="639396" indent="-153901" algn="l" rtl="0" eaLnBrk="0" fontAlgn="base" hangingPunct="0">
        <a:spcBef>
          <a:spcPct val="0"/>
        </a:spcBef>
        <a:spcAft>
          <a:spcPts val="600"/>
        </a:spcAft>
        <a:buFont typeface="Calibri" pitchFamily="34" charset="0"/>
        <a:buChar char="−"/>
        <a:defRPr>
          <a:solidFill>
            <a:schemeClr val="tx2"/>
          </a:solidFill>
          <a:latin typeface="+mn-lt"/>
        </a:defRPr>
      </a:lvl3pPr>
      <a:lvl4pPr marL="958301" indent="-153901" algn="l" rtl="0" eaLnBrk="0" fontAlgn="base" hangingPunct="0">
        <a:spcBef>
          <a:spcPct val="0"/>
        </a:spcBef>
        <a:spcAft>
          <a:spcPts val="600"/>
        </a:spcAft>
        <a:buSzPct val="100000"/>
        <a:buFont typeface="Calibri" pitchFamily="34" charset="0"/>
        <a:buChar char="•"/>
        <a:defRPr>
          <a:solidFill>
            <a:schemeClr val="tx2"/>
          </a:solidFill>
          <a:latin typeface="+mn-lt"/>
        </a:defRPr>
      </a:lvl4pPr>
      <a:lvl5pPr marL="1278794" indent="-153901" algn="l" rtl="0" eaLnBrk="0" fontAlgn="base" hangingPunct="0">
        <a:spcBef>
          <a:spcPct val="0"/>
        </a:spcBef>
        <a:spcAft>
          <a:spcPts val="600"/>
        </a:spcAft>
        <a:buSzPct val="50000"/>
        <a:buFont typeface="Courier New" pitchFamily="49" charset="0"/>
        <a:buChar char="o"/>
        <a:defRPr>
          <a:solidFill>
            <a:schemeClr val="tx2"/>
          </a:solidFill>
          <a:latin typeface="+mn-lt"/>
        </a:defRPr>
      </a:lvl5pPr>
      <a:lvl6pPr marL="1735732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6pPr>
      <a:lvl7pPr marL="2192671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7pPr>
      <a:lvl8pPr marL="2649609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8pPr>
      <a:lvl9pPr marL="3106547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9pPr>
    </p:bodyStyle>
    <p:otherStyle>
      <a:defPPr>
        <a:defRPr lang="pt-BR"/>
      </a:defPPr>
      <a:lvl1pPr marL="0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6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5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4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2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1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0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08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32656"/>
            <a:ext cx="854958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5604" name="Espaço Reservado para Texto 16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  <p:sldLayoutId id="2147484426" r:id="rId4"/>
    <p:sldLayoutId id="2147484427" r:id="rId5"/>
    <p:sldLayoutId id="2147484428" r:id="rId6"/>
    <p:sldLayoutId id="2147484429" r:id="rId7"/>
    <p:sldLayoutId id="2147484430" r:id="rId8"/>
    <p:sldLayoutId id="2147484431" r:id="rId9"/>
    <p:sldLayoutId id="2147484432" r:id="rId10"/>
    <p:sldLayoutId id="2147484433" r:id="rId11"/>
    <p:sldLayoutId id="2147484434" r:id="rId12"/>
    <p:sldLayoutId id="2147484435" r:id="rId13"/>
    <p:sldLayoutId id="2147484436" r:id="rId14"/>
    <p:sldLayoutId id="2147484437" r:id="rId15"/>
    <p:sldLayoutId id="2147484438" r:id="rId16"/>
    <p:sldLayoutId id="2147484439" r:id="rId17"/>
    <p:sldLayoutId id="2147484440" r:id="rId18"/>
    <p:sldLayoutId id="2147484441" r:id="rId19"/>
    <p:sldLayoutId id="2147484442" r:id="rId20"/>
    <p:sldLayoutId id="2147484444" r:id="rId21"/>
    <p:sldLayoutId id="2147484445" r:id="rId22"/>
    <p:sldLayoutId id="2147484446" r:id="rId23"/>
    <p:sldLayoutId id="2147484447" r:id="rId24"/>
    <p:sldLayoutId id="2147484448" r:id="rId25"/>
    <p:sldLayoutId id="2147484449" r:id="rId26"/>
    <p:sldLayoutId id="2147484450" r:id="rId27"/>
    <p:sldLayoutId id="2147484451" r:id="rId28"/>
    <p:sldLayoutId id="2147484452" r:id="rId29"/>
    <p:sldLayoutId id="2147484453" r:id="rId30"/>
    <p:sldLayoutId id="2147484454" r:id="rId31"/>
    <p:sldLayoutId id="2147484455" r:id="rId32"/>
    <p:sldLayoutId id="2147484456" r:id="rId33"/>
    <p:sldLayoutId id="2147484457" r:id="rId34"/>
    <p:sldLayoutId id="2147484458" r:id="rId35"/>
    <p:sldLayoutId id="2147484459" r:id="rId36"/>
    <p:sldLayoutId id="2147484460" r:id="rId37"/>
    <p:sldLayoutId id="2147484461" r:id="rId38"/>
    <p:sldLayoutId id="2147484462" r:id="rId39"/>
    <p:sldLayoutId id="2147484463" r:id="rId40"/>
    <p:sldLayoutId id="2147484464" r:id="rId41"/>
    <p:sldLayoutId id="2147484465" r:id="rId42"/>
    <p:sldLayoutId id="2147484466" r:id="rId43"/>
    <p:sldLayoutId id="2147484467" r:id="rId44"/>
    <p:sldLayoutId id="2147484468" r:id="rId45"/>
    <p:sldLayoutId id="2147484469" r:id="rId46"/>
    <p:sldLayoutId id="2147484470" r:id="rId47"/>
    <p:sldLayoutId id="2147484471" r:id="rId48"/>
    <p:sldLayoutId id="2147484472" r:id="rId49"/>
    <p:sldLayoutId id="2147484473" r:id="rId50"/>
    <p:sldLayoutId id="2147484474" r:id="rId51"/>
    <p:sldLayoutId id="2147484475" r:id="rId52"/>
    <p:sldLayoutId id="2147484476" r:id="rId53"/>
    <p:sldLayoutId id="2147484477" r:id="rId54"/>
    <p:sldLayoutId id="2147484478" r:id="rId55"/>
    <p:sldLayoutId id="2147484479" r:id="rId56"/>
    <p:sldLayoutId id="2147484480" r:id="rId57"/>
    <p:sldLayoutId id="2147484481" r:id="rId58"/>
    <p:sldLayoutId id="2147484482" r:id="rId59"/>
    <p:sldLayoutId id="2147484483" r:id="rId60"/>
    <p:sldLayoutId id="2147484484" r:id="rId61"/>
    <p:sldLayoutId id="2147484485" r:id="rId62"/>
    <p:sldLayoutId id="2147484486" r:id="rId63"/>
    <p:sldLayoutId id="2147484487" r:id="rId64"/>
    <p:sldLayoutId id="2147484488" r:id="rId65"/>
    <p:sldLayoutId id="2147484489" r:id="rId66"/>
    <p:sldLayoutId id="2147484490" r:id="rId67"/>
    <p:sldLayoutId id="2147484491" r:id="rId68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5pPr>
      <a:lvl6pPr marL="456939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6pPr>
      <a:lvl7pPr marL="913876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7pPr>
      <a:lvl8pPr marL="1370815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8pPr>
      <a:lvl9pPr marL="1827754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9pPr>
    </p:titleStyle>
    <p:bodyStyle>
      <a:lvl1pPr marL="342705" indent="-342705" algn="l" rtl="0" eaLnBrk="0" fontAlgn="base" hangingPunct="0">
        <a:spcBef>
          <a:spcPct val="0"/>
        </a:spcBef>
        <a:spcAft>
          <a:spcPts val="600"/>
        </a:spcAft>
        <a:defRPr sz="2000" b="1">
          <a:solidFill>
            <a:schemeClr val="tx2"/>
          </a:solidFill>
          <a:latin typeface="+mn-lt"/>
          <a:ea typeface="+mn-ea"/>
          <a:cs typeface="+mn-cs"/>
        </a:defRPr>
      </a:lvl1pPr>
      <a:lvl2pPr marL="318906" indent="-153901" algn="l" rtl="0" eaLnBrk="0" fontAlgn="base" hangingPunct="0">
        <a:spcBef>
          <a:spcPct val="0"/>
        </a:spcBef>
        <a:spcAft>
          <a:spcPts val="600"/>
        </a:spcAft>
        <a:buFont typeface="Wingdings" pitchFamily="2" charset="2"/>
        <a:buChar char="§"/>
        <a:defRPr>
          <a:solidFill>
            <a:schemeClr val="tx2"/>
          </a:solidFill>
          <a:latin typeface="+mn-lt"/>
        </a:defRPr>
      </a:lvl2pPr>
      <a:lvl3pPr marL="639396" indent="-153901" algn="l" rtl="0" eaLnBrk="0" fontAlgn="base" hangingPunct="0">
        <a:spcBef>
          <a:spcPct val="0"/>
        </a:spcBef>
        <a:spcAft>
          <a:spcPts val="600"/>
        </a:spcAft>
        <a:buFont typeface="Calibri" pitchFamily="34" charset="0"/>
        <a:buChar char="−"/>
        <a:defRPr>
          <a:solidFill>
            <a:schemeClr val="tx2"/>
          </a:solidFill>
          <a:latin typeface="+mn-lt"/>
        </a:defRPr>
      </a:lvl3pPr>
      <a:lvl4pPr marL="958301" indent="-153901" algn="l" rtl="0" eaLnBrk="0" fontAlgn="base" hangingPunct="0">
        <a:spcBef>
          <a:spcPct val="0"/>
        </a:spcBef>
        <a:spcAft>
          <a:spcPts val="600"/>
        </a:spcAft>
        <a:buSzPct val="100000"/>
        <a:buFont typeface="Calibri" pitchFamily="34" charset="0"/>
        <a:buChar char="•"/>
        <a:defRPr>
          <a:solidFill>
            <a:schemeClr val="tx2"/>
          </a:solidFill>
          <a:latin typeface="+mn-lt"/>
        </a:defRPr>
      </a:lvl4pPr>
      <a:lvl5pPr marL="1278794" indent="-153901" algn="l" rtl="0" eaLnBrk="0" fontAlgn="base" hangingPunct="0">
        <a:spcBef>
          <a:spcPct val="0"/>
        </a:spcBef>
        <a:spcAft>
          <a:spcPts val="600"/>
        </a:spcAft>
        <a:buSzPct val="50000"/>
        <a:buFont typeface="Courier New" pitchFamily="49" charset="0"/>
        <a:buChar char="o"/>
        <a:defRPr>
          <a:solidFill>
            <a:schemeClr val="tx2"/>
          </a:solidFill>
          <a:latin typeface="+mn-lt"/>
        </a:defRPr>
      </a:lvl5pPr>
      <a:lvl6pPr marL="1735732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6pPr>
      <a:lvl7pPr marL="2192671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7pPr>
      <a:lvl8pPr marL="2649609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8pPr>
      <a:lvl9pPr marL="3106547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9pPr>
    </p:bodyStyle>
    <p:otherStyle>
      <a:defPPr>
        <a:defRPr lang="pt-BR"/>
      </a:defPPr>
      <a:lvl1pPr marL="0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6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5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4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2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1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0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08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32656"/>
            <a:ext cx="854958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5604" name="Espaço Reservado para Texto 16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94" r:id="rId2"/>
    <p:sldLayoutId id="2147484495" r:id="rId3"/>
    <p:sldLayoutId id="2147484496" r:id="rId4"/>
    <p:sldLayoutId id="2147484497" r:id="rId5"/>
    <p:sldLayoutId id="2147484498" r:id="rId6"/>
    <p:sldLayoutId id="2147484499" r:id="rId7"/>
    <p:sldLayoutId id="2147484500" r:id="rId8"/>
    <p:sldLayoutId id="2147484501" r:id="rId9"/>
    <p:sldLayoutId id="2147484502" r:id="rId10"/>
    <p:sldLayoutId id="2147484503" r:id="rId11"/>
    <p:sldLayoutId id="2147484504" r:id="rId12"/>
    <p:sldLayoutId id="2147484505" r:id="rId13"/>
    <p:sldLayoutId id="2147484506" r:id="rId14"/>
    <p:sldLayoutId id="2147484507" r:id="rId15"/>
    <p:sldLayoutId id="2147484508" r:id="rId16"/>
    <p:sldLayoutId id="2147484509" r:id="rId17"/>
    <p:sldLayoutId id="2147484510" r:id="rId18"/>
    <p:sldLayoutId id="2147484511" r:id="rId19"/>
    <p:sldLayoutId id="2147484512" r:id="rId20"/>
    <p:sldLayoutId id="2147484514" r:id="rId21"/>
    <p:sldLayoutId id="2147484515" r:id="rId22"/>
    <p:sldLayoutId id="2147484516" r:id="rId23"/>
    <p:sldLayoutId id="2147484517" r:id="rId24"/>
    <p:sldLayoutId id="2147484518" r:id="rId25"/>
    <p:sldLayoutId id="2147484519" r:id="rId26"/>
    <p:sldLayoutId id="2147484520" r:id="rId27"/>
    <p:sldLayoutId id="2147484521" r:id="rId28"/>
    <p:sldLayoutId id="2147484522" r:id="rId29"/>
    <p:sldLayoutId id="2147484523" r:id="rId30"/>
    <p:sldLayoutId id="2147484524" r:id="rId31"/>
    <p:sldLayoutId id="2147484525" r:id="rId32"/>
    <p:sldLayoutId id="2147484526" r:id="rId33"/>
    <p:sldLayoutId id="2147484527" r:id="rId34"/>
    <p:sldLayoutId id="2147484528" r:id="rId35"/>
    <p:sldLayoutId id="2147484529" r:id="rId36"/>
    <p:sldLayoutId id="2147484530" r:id="rId37"/>
    <p:sldLayoutId id="2147484531" r:id="rId38"/>
    <p:sldLayoutId id="2147484532" r:id="rId39"/>
    <p:sldLayoutId id="2147484533" r:id="rId40"/>
    <p:sldLayoutId id="2147484534" r:id="rId41"/>
    <p:sldLayoutId id="2147484535" r:id="rId42"/>
    <p:sldLayoutId id="2147484536" r:id="rId43"/>
    <p:sldLayoutId id="2147484537" r:id="rId44"/>
    <p:sldLayoutId id="2147484538" r:id="rId45"/>
    <p:sldLayoutId id="2147484539" r:id="rId46"/>
    <p:sldLayoutId id="2147484540" r:id="rId47"/>
    <p:sldLayoutId id="2147484541" r:id="rId48"/>
    <p:sldLayoutId id="2147484542" r:id="rId49"/>
    <p:sldLayoutId id="2147484543" r:id="rId50"/>
    <p:sldLayoutId id="2147484544" r:id="rId51"/>
    <p:sldLayoutId id="2147484545" r:id="rId52"/>
    <p:sldLayoutId id="2147484546" r:id="rId53"/>
    <p:sldLayoutId id="2147484547" r:id="rId54"/>
    <p:sldLayoutId id="2147484548" r:id="rId55"/>
    <p:sldLayoutId id="2147484549" r:id="rId56"/>
    <p:sldLayoutId id="2147484550" r:id="rId57"/>
    <p:sldLayoutId id="2147484551" r:id="rId58"/>
    <p:sldLayoutId id="2147484552" r:id="rId59"/>
    <p:sldLayoutId id="2147484553" r:id="rId60"/>
    <p:sldLayoutId id="2147484554" r:id="rId61"/>
    <p:sldLayoutId id="2147484555" r:id="rId62"/>
    <p:sldLayoutId id="2147484556" r:id="rId63"/>
    <p:sldLayoutId id="2147484557" r:id="rId64"/>
    <p:sldLayoutId id="2147484558" r:id="rId65"/>
    <p:sldLayoutId id="2147484559" r:id="rId66"/>
    <p:sldLayoutId id="2147484560" r:id="rId67"/>
    <p:sldLayoutId id="2147484561" r:id="rId68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5pPr>
      <a:lvl6pPr marL="456939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6pPr>
      <a:lvl7pPr marL="913876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7pPr>
      <a:lvl8pPr marL="1370815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8pPr>
      <a:lvl9pPr marL="1827754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9pPr>
    </p:titleStyle>
    <p:bodyStyle>
      <a:lvl1pPr marL="342705" indent="-342705" algn="l" rtl="0" eaLnBrk="0" fontAlgn="base" hangingPunct="0">
        <a:spcBef>
          <a:spcPct val="0"/>
        </a:spcBef>
        <a:spcAft>
          <a:spcPts val="600"/>
        </a:spcAft>
        <a:defRPr sz="2000" b="1">
          <a:solidFill>
            <a:schemeClr val="tx2"/>
          </a:solidFill>
          <a:latin typeface="+mn-lt"/>
          <a:ea typeface="+mn-ea"/>
          <a:cs typeface="+mn-cs"/>
        </a:defRPr>
      </a:lvl1pPr>
      <a:lvl2pPr marL="318906" indent="-153901" algn="l" rtl="0" eaLnBrk="0" fontAlgn="base" hangingPunct="0">
        <a:spcBef>
          <a:spcPct val="0"/>
        </a:spcBef>
        <a:spcAft>
          <a:spcPts val="600"/>
        </a:spcAft>
        <a:buFont typeface="Wingdings" pitchFamily="2" charset="2"/>
        <a:buChar char="§"/>
        <a:defRPr>
          <a:solidFill>
            <a:schemeClr val="tx2"/>
          </a:solidFill>
          <a:latin typeface="+mn-lt"/>
        </a:defRPr>
      </a:lvl2pPr>
      <a:lvl3pPr marL="639396" indent="-153901" algn="l" rtl="0" eaLnBrk="0" fontAlgn="base" hangingPunct="0">
        <a:spcBef>
          <a:spcPct val="0"/>
        </a:spcBef>
        <a:spcAft>
          <a:spcPts val="600"/>
        </a:spcAft>
        <a:buFont typeface="Calibri" pitchFamily="34" charset="0"/>
        <a:buChar char="−"/>
        <a:defRPr>
          <a:solidFill>
            <a:schemeClr val="tx2"/>
          </a:solidFill>
          <a:latin typeface="+mn-lt"/>
        </a:defRPr>
      </a:lvl3pPr>
      <a:lvl4pPr marL="958301" indent="-153901" algn="l" rtl="0" eaLnBrk="0" fontAlgn="base" hangingPunct="0">
        <a:spcBef>
          <a:spcPct val="0"/>
        </a:spcBef>
        <a:spcAft>
          <a:spcPts val="600"/>
        </a:spcAft>
        <a:buSzPct val="100000"/>
        <a:buFont typeface="Calibri" pitchFamily="34" charset="0"/>
        <a:buChar char="•"/>
        <a:defRPr>
          <a:solidFill>
            <a:schemeClr val="tx2"/>
          </a:solidFill>
          <a:latin typeface="+mn-lt"/>
        </a:defRPr>
      </a:lvl4pPr>
      <a:lvl5pPr marL="1278794" indent="-153901" algn="l" rtl="0" eaLnBrk="0" fontAlgn="base" hangingPunct="0">
        <a:spcBef>
          <a:spcPct val="0"/>
        </a:spcBef>
        <a:spcAft>
          <a:spcPts val="600"/>
        </a:spcAft>
        <a:buSzPct val="50000"/>
        <a:buFont typeface="Courier New" pitchFamily="49" charset="0"/>
        <a:buChar char="o"/>
        <a:defRPr>
          <a:solidFill>
            <a:schemeClr val="tx2"/>
          </a:solidFill>
          <a:latin typeface="+mn-lt"/>
        </a:defRPr>
      </a:lvl5pPr>
      <a:lvl6pPr marL="1735732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6pPr>
      <a:lvl7pPr marL="2192671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7pPr>
      <a:lvl8pPr marL="2649609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8pPr>
      <a:lvl9pPr marL="3106547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9pPr>
    </p:bodyStyle>
    <p:otherStyle>
      <a:defPPr>
        <a:defRPr lang="pt-BR"/>
      </a:defPPr>
      <a:lvl1pPr marL="0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6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5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4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2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1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0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08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32656"/>
            <a:ext cx="854958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5604" name="Espaço Reservado para Texto 16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  <p:sldLayoutId id="2147483762" r:id="rId33"/>
    <p:sldLayoutId id="2147483763" r:id="rId34"/>
    <p:sldLayoutId id="2147483764" r:id="rId35"/>
    <p:sldLayoutId id="2147483765" r:id="rId36"/>
    <p:sldLayoutId id="2147483766" r:id="rId37"/>
    <p:sldLayoutId id="2147483767" r:id="rId38"/>
    <p:sldLayoutId id="2147483768" r:id="rId39"/>
    <p:sldLayoutId id="2147483769" r:id="rId40"/>
    <p:sldLayoutId id="2147483770" r:id="rId41"/>
    <p:sldLayoutId id="2147483771" r:id="rId42"/>
    <p:sldLayoutId id="2147483772" r:id="rId43"/>
    <p:sldLayoutId id="2147483773" r:id="rId44"/>
    <p:sldLayoutId id="2147483774" r:id="rId45"/>
    <p:sldLayoutId id="2147483775" r:id="rId46"/>
    <p:sldLayoutId id="2147483776" r:id="rId47"/>
    <p:sldLayoutId id="2147483777" r:id="rId48"/>
    <p:sldLayoutId id="2147483778" r:id="rId49"/>
    <p:sldLayoutId id="2147483779" r:id="rId50"/>
    <p:sldLayoutId id="2147483780" r:id="rId51"/>
    <p:sldLayoutId id="2147483781" r:id="rId52"/>
    <p:sldLayoutId id="2147483782" r:id="rId53"/>
    <p:sldLayoutId id="2147483783" r:id="rId54"/>
    <p:sldLayoutId id="2147483784" r:id="rId55"/>
    <p:sldLayoutId id="2147483785" r:id="rId56"/>
    <p:sldLayoutId id="2147483786" r:id="rId57"/>
    <p:sldLayoutId id="2147483787" r:id="rId58"/>
    <p:sldLayoutId id="2147483788" r:id="rId59"/>
    <p:sldLayoutId id="2147483789" r:id="rId60"/>
    <p:sldLayoutId id="2147483790" r:id="rId61"/>
    <p:sldLayoutId id="2147483791" r:id="rId62"/>
    <p:sldLayoutId id="2147483792" r:id="rId63"/>
    <p:sldLayoutId id="2147483794" r:id="rId64"/>
    <p:sldLayoutId id="2147484562" r:id="rId65"/>
    <p:sldLayoutId id="2147484563" r:id="rId66"/>
    <p:sldLayoutId id="2147484564" r:id="rId67"/>
    <p:sldLayoutId id="2147484565" r:id="rId68"/>
    <p:sldLayoutId id="2147484566" r:id="rId69"/>
    <p:sldLayoutId id="2147484567" r:id="rId70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5pPr>
      <a:lvl6pPr marL="456939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6pPr>
      <a:lvl7pPr marL="913876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7pPr>
      <a:lvl8pPr marL="1370815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8pPr>
      <a:lvl9pPr marL="1827754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9pPr>
    </p:titleStyle>
    <p:bodyStyle>
      <a:lvl1pPr marL="342705" indent="-342705" algn="l" rtl="0" eaLnBrk="0" fontAlgn="base" hangingPunct="0">
        <a:spcBef>
          <a:spcPct val="0"/>
        </a:spcBef>
        <a:spcAft>
          <a:spcPts val="600"/>
        </a:spcAft>
        <a:defRPr sz="2000" b="1">
          <a:solidFill>
            <a:schemeClr val="tx2"/>
          </a:solidFill>
          <a:latin typeface="+mn-lt"/>
          <a:ea typeface="+mn-ea"/>
          <a:cs typeface="+mn-cs"/>
        </a:defRPr>
      </a:lvl1pPr>
      <a:lvl2pPr marL="318906" indent="-153901" algn="l" rtl="0" eaLnBrk="0" fontAlgn="base" hangingPunct="0">
        <a:spcBef>
          <a:spcPct val="0"/>
        </a:spcBef>
        <a:spcAft>
          <a:spcPts val="600"/>
        </a:spcAft>
        <a:buFont typeface="Wingdings" pitchFamily="2" charset="2"/>
        <a:buChar char="§"/>
        <a:defRPr>
          <a:solidFill>
            <a:schemeClr val="tx2"/>
          </a:solidFill>
          <a:latin typeface="+mn-lt"/>
        </a:defRPr>
      </a:lvl2pPr>
      <a:lvl3pPr marL="639396" indent="-153901" algn="l" rtl="0" eaLnBrk="0" fontAlgn="base" hangingPunct="0">
        <a:spcBef>
          <a:spcPct val="0"/>
        </a:spcBef>
        <a:spcAft>
          <a:spcPts val="600"/>
        </a:spcAft>
        <a:buFont typeface="Calibri" pitchFamily="34" charset="0"/>
        <a:buChar char="−"/>
        <a:defRPr>
          <a:solidFill>
            <a:schemeClr val="tx2"/>
          </a:solidFill>
          <a:latin typeface="+mn-lt"/>
        </a:defRPr>
      </a:lvl3pPr>
      <a:lvl4pPr marL="958301" indent="-153901" algn="l" rtl="0" eaLnBrk="0" fontAlgn="base" hangingPunct="0">
        <a:spcBef>
          <a:spcPct val="0"/>
        </a:spcBef>
        <a:spcAft>
          <a:spcPts val="600"/>
        </a:spcAft>
        <a:buSzPct val="100000"/>
        <a:buFont typeface="Calibri" pitchFamily="34" charset="0"/>
        <a:buChar char="•"/>
        <a:defRPr>
          <a:solidFill>
            <a:schemeClr val="tx2"/>
          </a:solidFill>
          <a:latin typeface="+mn-lt"/>
        </a:defRPr>
      </a:lvl4pPr>
      <a:lvl5pPr marL="1278794" indent="-153901" algn="l" rtl="0" eaLnBrk="0" fontAlgn="base" hangingPunct="0">
        <a:spcBef>
          <a:spcPct val="0"/>
        </a:spcBef>
        <a:spcAft>
          <a:spcPts val="600"/>
        </a:spcAft>
        <a:buSzPct val="50000"/>
        <a:buFont typeface="Courier New" pitchFamily="49" charset="0"/>
        <a:buChar char="o"/>
        <a:defRPr>
          <a:solidFill>
            <a:schemeClr val="tx2"/>
          </a:solidFill>
          <a:latin typeface="+mn-lt"/>
        </a:defRPr>
      </a:lvl5pPr>
      <a:lvl6pPr marL="1735732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6pPr>
      <a:lvl7pPr marL="2192671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7pPr>
      <a:lvl8pPr marL="2649609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8pPr>
      <a:lvl9pPr marL="3106547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9pPr>
    </p:bodyStyle>
    <p:otherStyle>
      <a:defPPr>
        <a:defRPr lang="pt-BR"/>
      </a:defPPr>
      <a:lvl1pPr marL="0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6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5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4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2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1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0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08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32656"/>
            <a:ext cx="854958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5604" name="Espaço Reservado para Texto 16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7" r:id="rId20"/>
    <p:sldLayoutId id="2147483818" r:id="rId21"/>
    <p:sldLayoutId id="2147483819" r:id="rId22"/>
    <p:sldLayoutId id="2147483820" r:id="rId23"/>
    <p:sldLayoutId id="2147483821" r:id="rId24"/>
    <p:sldLayoutId id="2147483822" r:id="rId25"/>
    <p:sldLayoutId id="2147483823" r:id="rId26"/>
    <p:sldLayoutId id="2147483824" r:id="rId27"/>
    <p:sldLayoutId id="2147483825" r:id="rId28"/>
    <p:sldLayoutId id="2147483826" r:id="rId29"/>
    <p:sldLayoutId id="2147483827" r:id="rId30"/>
    <p:sldLayoutId id="2147483828" r:id="rId31"/>
    <p:sldLayoutId id="2147483829" r:id="rId32"/>
    <p:sldLayoutId id="2147483830" r:id="rId33"/>
    <p:sldLayoutId id="2147483831" r:id="rId34"/>
    <p:sldLayoutId id="2147483832" r:id="rId35"/>
    <p:sldLayoutId id="2147483833" r:id="rId36"/>
    <p:sldLayoutId id="2147483834" r:id="rId37"/>
    <p:sldLayoutId id="2147483835" r:id="rId38"/>
    <p:sldLayoutId id="2147483836" r:id="rId39"/>
    <p:sldLayoutId id="2147483837" r:id="rId40"/>
    <p:sldLayoutId id="2147483838" r:id="rId41"/>
    <p:sldLayoutId id="2147483839" r:id="rId42"/>
    <p:sldLayoutId id="2147483840" r:id="rId43"/>
    <p:sldLayoutId id="2147483841" r:id="rId44"/>
    <p:sldLayoutId id="2147483842" r:id="rId45"/>
    <p:sldLayoutId id="2147483843" r:id="rId46"/>
    <p:sldLayoutId id="2147483844" r:id="rId47"/>
    <p:sldLayoutId id="2147483845" r:id="rId48"/>
    <p:sldLayoutId id="2147483846" r:id="rId49"/>
    <p:sldLayoutId id="2147483847" r:id="rId50"/>
    <p:sldLayoutId id="2147483848" r:id="rId51"/>
    <p:sldLayoutId id="2147483849" r:id="rId52"/>
    <p:sldLayoutId id="2147483850" r:id="rId53"/>
    <p:sldLayoutId id="2147483851" r:id="rId54"/>
    <p:sldLayoutId id="2147483852" r:id="rId55"/>
    <p:sldLayoutId id="2147483853" r:id="rId56"/>
    <p:sldLayoutId id="2147483854" r:id="rId57"/>
    <p:sldLayoutId id="2147483855" r:id="rId58"/>
    <p:sldLayoutId id="2147483856" r:id="rId59"/>
    <p:sldLayoutId id="2147483857" r:id="rId60"/>
    <p:sldLayoutId id="2147483858" r:id="rId61"/>
    <p:sldLayoutId id="2147483859" r:id="rId62"/>
    <p:sldLayoutId id="2147483861" r:id="rId6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5pPr>
      <a:lvl6pPr marL="456939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6pPr>
      <a:lvl7pPr marL="913876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7pPr>
      <a:lvl8pPr marL="1370815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8pPr>
      <a:lvl9pPr marL="1827754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9pPr>
    </p:titleStyle>
    <p:bodyStyle>
      <a:lvl1pPr marL="342705" indent="-342705" algn="l" rtl="0" eaLnBrk="0" fontAlgn="base" hangingPunct="0">
        <a:spcBef>
          <a:spcPct val="0"/>
        </a:spcBef>
        <a:spcAft>
          <a:spcPts val="600"/>
        </a:spcAft>
        <a:defRPr sz="2000" b="1">
          <a:solidFill>
            <a:schemeClr val="tx2"/>
          </a:solidFill>
          <a:latin typeface="+mn-lt"/>
          <a:ea typeface="+mn-ea"/>
          <a:cs typeface="+mn-cs"/>
        </a:defRPr>
      </a:lvl1pPr>
      <a:lvl2pPr marL="318906" indent="-153901" algn="l" rtl="0" eaLnBrk="0" fontAlgn="base" hangingPunct="0">
        <a:spcBef>
          <a:spcPct val="0"/>
        </a:spcBef>
        <a:spcAft>
          <a:spcPts val="600"/>
        </a:spcAft>
        <a:buFont typeface="Wingdings" pitchFamily="2" charset="2"/>
        <a:buChar char="§"/>
        <a:defRPr>
          <a:solidFill>
            <a:schemeClr val="tx2"/>
          </a:solidFill>
          <a:latin typeface="+mn-lt"/>
        </a:defRPr>
      </a:lvl2pPr>
      <a:lvl3pPr marL="639396" indent="-153901" algn="l" rtl="0" eaLnBrk="0" fontAlgn="base" hangingPunct="0">
        <a:spcBef>
          <a:spcPct val="0"/>
        </a:spcBef>
        <a:spcAft>
          <a:spcPts val="600"/>
        </a:spcAft>
        <a:buFont typeface="Calibri" pitchFamily="34" charset="0"/>
        <a:buChar char="−"/>
        <a:defRPr>
          <a:solidFill>
            <a:schemeClr val="tx2"/>
          </a:solidFill>
          <a:latin typeface="+mn-lt"/>
        </a:defRPr>
      </a:lvl3pPr>
      <a:lvl4pPr marL="958301" indent="-153901" algn="l" rtl="0" eaLnBrk="0" fontAlgn="base" hangingPunct="0">
        <a:spcBef>
          <a:spcPct val="0"/>
        </a:spcBef>
        <a:spcAft>
          <a:spcPts val="600"/>
        </a:spcAft>
        <a:buSzPct val="100000"/>
        <a:buFont typeface="Calibri" pitchFamily="34" charset="0"/>
        <a:buChar char="•"/>
        <a:defRPr>
          <a:solidFill>
            <a:schemeClr val="tx2"/>
          </a:solidFill>
          <a:latin typeface="+mn-lt"/>
        </a:defRPr>
      </a:lvl4pPr>
      <a:lvl5pPr marL="1278794" indent="-153901" algn="l" rtl="0" eaLnBrk="0" fontAlgn="base" hangingPunct="0">
        <a:spcBef>
          <a:spcPct val="0"/>
        </a:spcBef>
        <a:spcAft>
          <a:spcPts val="600"/>
        </a:spcAft>
        <a:buSzPct val="50000"/>
        <a:buFont typeface="Courier New" pitchFamily="49" charset="0"/>
        <a:buChar char="o"/>
        <a:defRPr>
          <a:solidFill>
            <a:schemeClr val="tx2"/>
          </a:solidFill>
          <a:latin typeface="+mn-lt"/>
        </a:defRPr>
      </a:lvl5pPr>
      <a:lvl6pPr marL="1735732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6pPr>
      <a:lvl7pPr marL="2192671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7pPr>
      <a:lvl8pPr marL="2649609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8pPr>
      <a:lvl9pPr marL="3106547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9pPr>
    </p:bodyStyle>
    <p:otherStyle>
      <a:defPPr>
        <a:defRPr lang="pt-BR"/>
      </a:defPPr>
      <a:lvl1pPr marL="0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6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5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4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2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1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0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08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32656"/>
            <a:ext cx="854958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5604" name="Espaço Reservado para Texto 16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  <p:sldLayoutId id="2147483882" r:id="rId19"/>
    <p:sldLayoutId id="2147483883" r:id="rId20"/>
    <p:sldLayoutId id="2147483885" r:id="rId21"/>
    <p:sldLayoutId id="2147483886" r:id="rId22"/>
    <p:sldLayoutId id="2147483887" r:id="rId23"/>
    <p:sldLayoutId id="2147483888" r:id="rId24"/>
    <p:sldLayoutId id="2147483889" r:id="rId25"/>
    <p:sldLayoutId id="2147483890" r:id="rId26"/>
    <p:sldLayoutId id="2147483891" r:id="rId27"/>
    <p:sldLayoutId id="2147483892" r:id="rId28"/>
    <p:sldLayoutId id="2147483893" r:id="rId29"/>
    <p:sldLayoutId id="2147483894" r:id="rId30"/>
    <p:sldLayoutId id="2147483895" r:id="rId31"/>
    <p:sldLayoutId id="2147483896" r:id="rId32"/>
    <p:sldLayoutId id="2147483897" r:id="rId33"/>
    <p:sldLayoutId id="2147483898" r:id="rId34"/>
    <p:sldLayoutId id="2147483899" r:id="rId35"/>
    <p:sldLayoutId id="2147483900" r:id="rId36"/>
    <p:sldLayoutId id="2147483901" r:id="rId37"/>
    <p:sldLayoutId id="2147483902" r:id="rId38"/>
    <p:sldLayoutId id="2147483903" r:id="rId39"/>
    <p:sldLayoutId id="2147483904" r:id="rId40"/>
    <p:sldLayoutId id="2147483905" r:id="rId41"/>
    <p:sldLayoutId id="2147483906" r:id="rId42"/>
    <p:sldLayoutId id="2147483907" r:id="rId43"/>
    <p:sldLayoutId id="2147483908" r:id="rId44"/>
    <p:sldLayoutId id="2147483909" r:id="rId45"/>
    <p:sldLayoutId id="2147483910" r:id="rId46"/>
    <p:sldLayoutId id="2147483911" r:id="rId47"/>
    <p:sldLayoutId id="2147483912" r:id="rId48"/>
    <p:sldLayoutId id="2147483913" r:id="rId49"/>
    <p:sldLayoutId id="2147483914" r:id="rId50"/>
    <p:sldLayoutId id="2147483915" r:id="rId51"/>
    <p:sldLayoutId id="2147483916" r:id="rId52"/>
    <p:sldLayoutId id="2147483917" r:id="rId53"/>
    <p:sldLayoutId id="2147483918" r:id="rId54"/>
    <p:sldLayoutId id="2147483919" r:id="rId55"/>
    <p:sldLayoutId id="2147483920" r:id="rId56"/>
    <p:sldLayoutId id="2147483921" r:id="rId57"/>
    <p:sldLayoutId id="2147483922" r:id="rId58"/>
    <p:sldLayoutId id="2147483923" r:id="rId59"/>
    <p:sldLayoutId id="2147483924" r:id="rId60"/>
    <p:sldLayoutId id="2147483925" r:id="rId61"/>
    <p:sldLayoutId id="2147483926" r:id="rId62"/>
    <p:sldLayoutId id="2147483927" r:id="rId63"/>
    <p:sldLayoutId id="2147483928" r:id="rId64"/>
    <p:sldLayoutId id="2147483929" r:id="rId6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5pPr>
      <a:lvl6pPr marL="456939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6pPr>
      <a:lvl7pPr marL="913876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7pPr>
      <a:lvl8pPr marL="1370815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8pPr>
      <a:lvl9pPr marL="1827754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9pPr>
    </p:titleStyle>
    <p:bodyStyle>
      <a:lvl1pPr marL="342705" indent="-342705" algn="l" rtl="0" eaLnBrk="0" fontAlgn="base" hangingPunct="0">
        <a:spcBef>
          <a:spcPct val="0"/>
        </a:spcBef>
        <a:spcAft>
          <a:spcPts val="600"/>
        </a:spcAft>
        <a:defRPr sz="2000" b="1">
          <a:solidFill>
            <a:schemeClr val="tx2"/>
          </a:solidFill>
          <a:latin typeface="+mn-lt"/>
          <a:ea typeface="+mn-ea"/>
          <a:cs typeface="+mn-cs"/>
        </a:defRPr>
      </a:lvl1pPr>
      <a:lvl2pPr marL="318906" indent="-153901" algn="l" rtl="0" eaLnBrk="0" fontAlgn="base" hangingPunct="0">
        <a:spcBef>
          <a:spcPct val="0"/>
        </a:spcBef>
        <a:spcAft>
          <a:spcPts val="600"/>
        </a:spcAft>
        <a:buFont typeface="Wingdings" pitchFamily="2" charset="2"/>
        <a:buChar char="§"/>
        <a:defRPr>
          <a:solidFill>
            <a:schemeClr val="tx2"/>
          </a:solidFill>
          <a:latin typeface="+mn-lt"/>
        </a:defRPr>
      </a:lvl2pPr>
      <a:lvl3pPr marL="639396" indent="-153901" algn="l" rtl="0" eaLnBrk="0" fontAlgn="base" hangingPunct="0">
        <a:spcBef>
          <a:spcPct val="0"/>
        </a:spcBef>
        <a:spcAft>
          <a:spcPts val="600"/>
        </a:spcAft>
        <a:buFont typeface="Calibri" pitchFamily="34" charset="0"/>
        <a:buChar char="−"/>
        <a:defRPr>
          <a:solidFill>
            <a:schemeClr val="tx2"/>
          </a:solidFill>
          <a:latin typeface="+mn-lt"/>
        </a:defRPr>
      </a:lvl3pPr>
      <a:lvl4pPr marL="958301" indent="-153901" algn="l" rtl="0" eaLnBrk="0" fontAlgn="base" hangingPunct="0">
        <a:spcBef>
          <a:spcPct val="0"/>
        </a:spcBef>
        <a:spcAft>
          <a:spcPts val="600"/>
        </a:spcAft>
        <a:buSzPct val="100000"/>
        <a:buFont typeface="Calibri" pitchFamily="34" charset="0"/>
        <a:buChar char="•"/>
        <a:defRPr>
          <a:solidFill>
            <a:schemeClr val="tx2"/>
          </a:solidFill>
          <a:latin typeface="+mn-lt"/>
        </a:defRPr>
      </a:lvl4pPr>
      <a:lvl5pPr marL="1278794" indent="-153901" algn="l" rtl="0" eaLnBrk="0" fontAlgn="base" hangingPunct="0">
        <a:spcBef>
          <a:spcPct val="0"/>
        </a:spcBef>
        <a:spcAft>
          <a:spcPts val="600"/>
        </a:spcAft>
        <a:buSzPct val="50000"/>
        <a:buFont typeface="Courier New" pitchFamily="49" charset="0"/>
        <a:buChar char="o"/>
        <a:defRPr>
          <a:solidFill>
            <a:schemeClr val="tx2"/>
          </a:solidFill>
          <a:latin typeface="+mn-lt"/>
        </a:defRPr>
      </a:lvl5pPr>
      <a:lvl6pPr marL="1735732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6pPr>
      <a:lvl7pPr marL="2192671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7pPr>
      <a:lvl8pPr marL="2649609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8pPr>
      <a:lvl9pPr marL="3106547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9pPr>
    </p:bodyStyle>
    <p:otherStyle>
      <a:defPPr>
        <a:defRPr lang="pt-BR"/>
      </a:defPPr>
      <a:lvl1pPr marL="0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6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5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4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2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1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0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08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32656"/>
            <a:ext cx="854958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5604" name="Espaço Reservado para Texto 16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980" r:id="rId15"/>
    <p:sldLayoutId id="2147483981" r:id="rId16"/>
    <p:sldLayoutId id="2147483982" r:id="rId17"/>
    <p:sldLayoutId id="2147483983" r:id="rId18"/>
    <p:sldLayoutId id="2147483984" r:id="rId19"/>
    <p:sldLayoutId id="2147483986" r:id="rId20"/>
    <p:sldLayoutId id="2147483987" r:id="rId21"/>
    <p:sldLayoutId id="2147483988" r:id="rId22"/>
    <p:sldLayoutId id="2147483989" r:id="rId23"/>
    <p:sldLayoutId id="2147483990" r:id="rId24"/>
    <p:sldLayoutId id="2147483991" r:id="rId25"/>
    <p:sldLayoutId id="2147483992" r:id="rId26"/>
    <p:sldLayoutId id="2147483993" r:id="rId27"/>
    <p:sldLayoutId id="2147483994" r:id="rId28"/>
    <p:sldLayoutId id="2147483995" r:id="rId29"/>
    <p:sldLayoutId id="2147483996" r:id="rId30"/>
    <p:sldLayoutId id="2147483997" r:id="rId31"/>
    <p:sldLayoutId id="2147483998" r:id="rId32"/>
    <p:sldLayoutId id="2147483999" r:id="rId33"/>
    <p:sldLayoutId id="2147484000" r:id="rId34"/>
    <p:sldLayoutId id="2147484001" r:id="rId35"/>
    <p:sldLayoutId id="2147484002" r:id="rId36"/>
    <p:sldLayoutId id="2147484003" r:id="rId37"/>
    <p:sldLayoutId id="2147484004" r:id="rId38"/>
    <p:sldLayoutId id="2147484005" r:id="rId39"/>
    <p:sldLayoutId id="2147484006" r:id="rId40"/>
    <p:sldLayoutId id="2147484007" r:id="rId41"/>
    <p:sldLayoutId id="2147484008" r:id="rId42"/>
    <p:sldLayoutId id="2147484009" r:id="rId43"/>
    <p:sldLayoutId id="2147484010" r:id="rId44"/>
    <p:sldLayoutId id="2147484011" r:id="rId45"/>
    <p:sldLayoutId id="2147484012" r:id="rId46"/>
    <p:sldLayoutId id="2147484013" r:id="rId47"/>
    <p:sldLayoutId id="2147484014" r:id="rId48"/>
    <p:sldLayoutId id="2147484015" r:id="rId49"/>
    <p:sldLayoutId id="2147484016" r:id="rId50"/>
    <p:sldLayoutId id="2147484017" r:id="rId51"/>
    <p:sldLayoutId id="2147484018" r:id="rId52"/>
    <p:sldLayoutId id="2147484019" r:id="rId53"/>
    <p:sldLayoutId id="2147484020" r:id="rId54"/>
    <p:sldLayoutId id="2147484021" r:id="rId55"/>
    <p:sldLayoutId id="2147484022" r:id="rId56"/>
    <p:sldLayoutId id="2147484023" r:id="rId57"/>
    <p:sldLayoutId id="2147484024" r:id="rId58"/>
    <p:sldLayoutId id="2147484025" r:id="rId59"/>
    <p:sldLayoutId id="2147484026" r:id="rId60"/>
    <p:sldLayoutId id="2147484027" r:id="rId61"/>
    <p:sldLayoutId id="2147484028" r:id="rId62"/>
    <p:sldLayoutId id="2147484029" r:id="rId6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5pPr>
      <a:lvl6pPr marL="456939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6pPr>
      <a:lvl7pPr marL="913876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7pPr>
      <a:lvl8pPr marL="1370815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8pPr>
      <a:lvl9pPr marL="1827754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9pPr>
    </p:titleStyle>
    <p:bodyStyle>
      <a:lvl1pPr marL="342705" indent="-342705" algn="l" rtl="0" eaLnBrk="0" fontAlgn="base" hangingPunct="0">
        <a:spcBef>
          <a:spcPct val="0"/>
        </a:spcBef>
        <a:spcAft>
          <a:spcPts val="600"/>
        </a:spcAft>
        <a:defRPr sz="2000" b="1">
          <a:solidFill>
            <a:schemeClr val="tx2"/>
          </a:solidFill>
          <a:latin typeface="+mn-lt"/>
          <a:ea typeface="+mn-ea"/>
          <a:cs typeface="+mn-cs"/>
        </a:defRPr>
      </a:lvl1pPr>
      <a:lvl2pPr marL="318906" indent="-153901" algn="l" rtl="0" eaLnBrk="0" fontAlgn="base" hangingPunct="0">
        <a:spcBef>
          <a:spcPct val="0"/>
        </a:spcBef>
        <a:spcAft>
          <a:spcPts val="600"/>
        </a:spcAft>
        <a:buFont typeface="Wingdings" pitchFamily="2" charset="2"/>
        <a:buChar char="§"/>
        <a:defRPr>
          <a:solidFill>
            <a:schemeClr val="tx2"/>
          </a:solidFill>
          <a:latin typeface="+mn-lt"/>
        </a:defRPr>
      </a:lvl2pPr>
      <a:lvl3pPr marL="639396" indent="-153901" algn="l" rtl="0" eaLnBrk="0" fontAlgn="base" hangingPunct="0">
        <a:spcBef>
          <a:spcPct val="0"/>
        </a:spcBef>
        <a:spcAft>
          <a:spcPts val="600"/>
        </a:spcAft>
        <a:buFont typeface="Calibri" pitchFamily="34" charset="0"/>
        <a:buChar char="−"/>
        <a:defRPr>
          <a:solidFill>
            <a:schemeClr val="tx2"/>
          </a:solidFill>
          <a:latin typeface="+mn-lt"/>
        </a:defRPr>
      </a:lvl3pPr>
      <a:lvl4pPr marL="958301" indent="-153901" algn="l" rtl="0" eaLnBrk="0" fontAlgn="base" hangingPunct="0">
        <a:spcBef>
          <a:spcPct val="0"/>
        </a:spcBef>
        <a:spcAft>
          <a:spcPts val="600"/>
        </a:spcAft>
        <a:buSzPct val="100000"/>
        <a:buFont typeface="Calibri" pitchFamily="34" charset="0"/>
        <a:buChar char="•"/>
        <a:defRPr>
          <a:solidFill>
            <a:schemeClr val="tx2"/>
          </a:solidFill>
          <a:latin typeface="+mn-lt"/>
        </a:defRPr>
      </a:lvl4pPr>
      <a:lvl5pPr marL="1278794" indent="-153901" algn="l" rtl="0" eaLnBrk="0" fontAlgn="base" hangingPunct="0">
        <a:spcBef>
          <a:spcPct val="0"/>
        </a:spcBef>
        <a:spcAft>
          <a:spcPts val="600"/>
        </a:spcAft>
        <a:buSzPct val="50000"/>
        <a:buFont typeface="Courier New" pitchFamily="49" charset="0"/>
        <a:buChar char="o"/>
        <a:defRPr>
          <a:solidFill>
            <a:schemeClr val="tx2"/>
          </a:solidFill>
          <a:latin typeface="+mn-lt"/>
        </a:defRPr>
      </a:lvl5pPr>
      <a:lvl6pPr marL="1735732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6pPr>
      <a:lvl7pPr marL="2192671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7pPr>
      <a:lvl8pPr marL="2649609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8pPr>
      <a:lvl9pPr marL="3106547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9pPr>
    </p:bodyStyle>
    <p:otherStyle>
      <a:defPPr>
        <a:defRPr lang="pt-BR"/>
      </a:defPPr>
      <a:lvl1pPr marL="0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6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5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4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2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1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0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08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32656"/>
            <a:ext cx="854958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5604" name="Espaço Reservado para Texto 16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  <p:sldLayoutId id="2147484047" r:id="rId17"/>
    <p:sldLayoutId id="2147484048" r:id="rId18"/>
    <p:sldLayoutId id="2147484049" r:id="rId19"/>
    <p:sldLayoutId id="2147484050" r:id="rId20"/>
    <p:sldLayoutId id="2147484052" r:id="rId21"/>
    <p:sldLayoutId id="2147484053" r:id="rId22"/>
    <p:sldLayoutId id="2147484054" r:id="rId23"/>
    <p:sldLayoutId id="2147484055" r:id="rId24"/>
    <p:sldLayoutId id="2147484056" r:id="rId25"/>
    <p:sldLayoutId id="2147484057" r:id="rId26"/>
    <p:sldLayoutId id="2147484058" r:id="rId27"/>
    <p:sldLayoutId id="2147484059" r:id="rId28"/>
    <p:sldLayoutId id="2147484060" r:id="rId29"/>
    <p:sldLayoutId id="2147484061" r:id="rId30"/>
    <p:sldLayoutId id="2147484062" r:id="rId31"/>
    <p:sldLayoutId id="2147484063" r:id="rId32"/>
    <p:sldLayoutId id="2147484064" r:id="rId33"/>
    <p:sldLayoutId id="2147484065" r:id="rId34"/>
    <p:sldLayoutId id="2147484066" r:id="rId35"/>
    <p:sldLayoutId id="2147484067" r:id="rId36"/>
    <p:sldLayoutId id="2147484068" r:id="rId37"/>
    <p:sldLayoutId id="2147484069" r:id="rId38"/>
    <p:sldLayoutId id="2147484070" r:id="rId39"/>
    <p:sldLayoutId id="2147484071" r:id="rId40"/>
    <p:sldLayoutId id="2147484072" r:id="rId41"/>
    <p:sldLayoutId id="2147484073" r:id="rId42"/>
    <p:sldLayoutId id="2147484074" r:id="rId43"/>
    <p:sldLayoutId id="2147484075" r:id="rId44"/>
    <p:sldLayoutId id="2147484076" r:id="rId45"/>
    <p:sldLayoutId id="2147484077" r:id="rId46"/>
    <p:sldLayoutId id="2147484078" r:id="rId47"/>
    <p:sldLayoutId id="2147484079" r:id="rId48"/>
    <p:sldLayoutId id="2147484080" r:id="rId49"/>
    <p:sldLayoutId id="2147484081" r:id="rId50"/>
    <p:sldLayoutId id="2147484082" r:id="rId51"/>
    <p:sldLayoutId id="2147484083" r:id="rId52"/>
    <p:sldLayoutId id="2147484084" r:id="rId53"/>
    <p:sldLayoutId id="2147484085" r:id="rId54"/>
    <p:sldLayoutId id="2147484086" r:id="rId55"/>
    <p:sldLayoutId id="2147484087" r:id="rId56"/>
    <p:sldLayoutId id="2147484088" r:id="rId57"/>
    <p:sldLayoutId id="2147484089" r:id="rId58"/>
    <p:sldLayoutId id="2147484090" r:id="rId59"/>
    <p:sldLayoutId id="2147484091" r:id="rId60"/>
    <p:sldLayoutId id="2147484092" r:id="rId61"/>
    <p:sldLayoutId id="2147484093" r:id="rId62"/>
    <p:sldLayoutId id="2147484094" r:id="rId63"/>
    <p:sldLayoutId id="2147484095" r:id="rId6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5pPr>
      <a:lvl6pPr marL="456939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6pPr>
      <a:lvl7pPr marL="913876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7pPr>
      <a:lvl8pPr marL="1370815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8pPr>
      <a:lvl9pPr marL="1827754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9pPr>
    </p:titleStyle>
    <p:bodyStyle>
      <a:lvl1pPr marL="342705" indent="-342705" algn="l" rtl="0" eaLnBrk="0" fontAlgn="base" hangingPunct="0">
        <a:spcBef>
          <a:spcPct val="0"/>
        </a:spcBef>
        <a:spcAft>
          <a:spcPts val="600"/>
        </a:spcAft>
        <a:defRPr sz="2000" b="1">
          <a:solidFill>
            <a:schemeClr val="tx2"/>
          </a:solidFill>
          <a:latin typeface="+mn-lt"/>
          <a:ea typeface="+mn-ea"/>
          <a:cs typeface="+mn-cs"/>
        </a:defRPr>
      </a:lvl1pPr>
      <a:lvl2pPr marL="318906" indent="-153901" algn="l" rtl="0" eaLnBrk="0" fontAlgn="base" hangingPunct="0">
        <a:spcBef>
          <a:spcPct val="0"/>
        </a:spcBef>
        <a:spcAft>
          <a:spcPts val="600"/>
        </a:spcAft>
        <a:buFont typeface="Wingdings" pitchFamily="2" charset="2"/>
        <a:buChar char="§"/>
        <a:defRPr>
          <a:solidFill>
            <a:schemeClr val="tx2"/>
          </a:solidFill>
          <a:latin typeface="+mn-lt"/>
        </a:defRPr>
      </a:lvl2pPr>
      <a:lvl3pPr marL="639396" indent="-153901" algn="l" rtl="0" eaLnBrk="0" fontAlgn="base" hangingPunct="0">
        <a:spcBef>
          <a:spcPct val="0"/>
        </a:spcBef>
        <a:spcAft>
          <a:spcPts val="600"/>
        </a:spcAft>
        <a:buFont typeface="Calibri" pitchFamily="34" charset="0"/>
        <a:buChar char="−"/>
        <a:defRPr>
          <a:solidFill>
            <a:schemeClr val="tx2"/>
          </a:solidFill>
          <a:latin typeface="+mn-lt"/>
        </a:defRPr>
      </a:lvl3pPr>
      <a:lvl4pPr marL="958301" indent="-153901" algn="l" rtl="0" eaLnBrk="0" fontAlgn="base" hangingPunct="0">
        <a:spcBef>
          <a:spcPct val="0"/>
        </a:spcBef>
        <a:spcAft>
          <a:spcPts val="600"/>
        </a:spcAft>
        <a:buSzPct val="100000"/>
        <a:buFont typeface="Calibri" pitchFamily="34" charset="0"/>
        <a:buChar char="•"/>
        <a:defRPr>
          <a:solidFill>
            <a:schemeClr val="tx2"/>
          </a:solidFill>
          <a:latin typeface="+mn-lt"/>
        </a:defRPr>
      </a:lvl4pPr>
      <a:lvl5pPr marL="1278794" indent="-153901" algn="l" rtl="0" eaLnBrk="0" fontAlgn="base" hangingPunct="0">
        <a:spcBef>
          <a:spcPct val="0"/>
        </a:spcBef>
        <a:spcAft>
          <a:spcPts val="600"/>
        </a:spcAft>
        <a:buSzPct val="50000"/>
        <a:buFont typeface="Courier New" pitchFamily="49" charset="0"/>
        <a:buChar char="o"/>
        <a:defRPr>
          <a:solidFill>
            <a:schemeClr val="tx2"/>
          </a:solidFill>
          <a:latin typeface="+mn-lt"/>
        </a:defRPr>
      </a:lvl5pPr>
      <a:lvl6pPr marL="1735732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6pPr>
      <a:lvl7pPr marL="2192671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7pPr>
      <a:lvl8pPr marL="2649609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8pPr>
      <a:lvl9pPr marL="3106547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9pPr>
    </p:bodyStyle>
    <p:otherStyle>
      <a:defPPr>
        <a:defRPr lang="pt-BR"/>
      </a:defPPr>
      <a:lvl1pPr marL="0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6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5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4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2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1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0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08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32656"/>
            <a:ext cx="854958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5604" name="Espaço Reservado para Texto 16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  <p:sldLayoutId id="2147484183" r:id="rId14"/>
    <p:sldLayoutId id="2147484184" r:id="rId15"/>
    <p:sldLayoutId id="2147484185" r:id="rId16"/>
    <p:sldLayoutId id="2147484186" r:id="rId17"/>
    <p:sldLayoutId id="2147484187" r:id="rId18"/>
    <p:sldLayoutId id="2147484188" r:id="rId19"/>
    <p:sldLayoutId id="2147484189" r:id="rId20"/>
    <p:sldLayoutId id="2147484191" r:id="rId21"/>
    <p:sldLayoutId id="2147484192" r:id="rId22"/>
    <p:sldLayoutId id="2147484193" r:id="rId23"/>
    <p:sldLayoutId id="2147484194" r:id="rId24"/>
    <p:sldLayoutId id="2147484195" r:id="rId25"/>
    <p:sldLayoutId id="2147484196" r:id="rId26"/>
    <p:sldLayoutId id="2147484197" r:id="rId27"/>
    <p:sldLayoutId id="2147484198" r:id="rId28"/>
    <p:sldLayoutId id="2147484199" r:id="rId29"/>
    <p:sldLayoutId id="2147484200" r:id="rId30"/>
    <p:sldLayoutId id="2147484201" r:id="rId31"/>
    <p:sldLayoutId id="2147484202" r:id="rId32"/>
    <p:sldLayoutId id="2147484203" r:id="rId33"/>
    <p:sldLayoutId id="2147484204" r:id="rId34"/>
    <p:sldLayoutId id="2147484205" r:id="rId35"/>
    <p:sldLayoutId id="2147484206" r:id="rId36"/>
    <p:sldLayoutId id="2147484207" r:id="rId37"/>
    <p:sldLayoutId id="2147484208" r:id="rId38"/>
    <p:sldLayoutId id="2147484209" r:id="rId39"/>
    <p:sldLayoutId id="2147484210" r:id="rId40"/>
    <p:sldLayoutId id="2147484211" r:id="rId41"/>
    <p:sldLayoutId id="2147484212" r:id="rId42"/>
    <p:sldLayoutId id="2147484213" r:id="rId43"/>
    <p:sldLayoutId id="2147484214" r:id="rId44"/>
    <p:sldLayoutId id="2147484215" r:id="rId45"/>
    <p:sldLayoutId id="2147484216" r:id="rId46"/>
    <p:sldLayoutId id="2147484217" r:id="rId47"/>
    <p:sldLayoutId id="2147484218" r:id="rId48"/>
    <p:sldLayoutId id="2147484219" r:id="rId49"/>
    <p:sldLayoutId id="2147484220" r:id="rId50"/>
    <p:sldLayoutId id="2147484221" r:id="rId51"/>
    <p:sldLayoutId id="2147484222" r:id="rId52"/>
    <p:sldLayoutId id="2147484223" r:id="rId53"/>
    <p:sldLayoutId id="2147484224" r:id="rId54"/>
    <p:sldLayoutId id="2147484225" r:id="rId55"/>
    <p:sldLayoutId id="2147484226" r:id="rId56"/>
    <p:sldLayoutId id="2147484227" r:id="rId57"/>
    <p:sldLayoutId id="2147484228" r:id="rId58"/>
    <p:sldLayoutId id="2147484229" r:id="rId59"/>
    <p:sldLayoutId id="2147484230" r:id="rId60"/>
    <p:sldLayoutId id="2147484231" r:id="rId61"/>
    <p:sldLayoutId id="2147484232" r:id="rId62"/>
    <p:sldLayoutId id="2147484233" r:id="rId63"/>
    <p:sldLayoutId id="2147484234" r:id="rId64"/>
    <p:sldLayoutId id="2147484235" r:id="rId65"/>
    <p:sldLayoutId id="2147484236" r:id="rId66"/>
    <p:sldLayoutId id="2147484237" r:id="rId67"/>
    <p:sldLayoutId id="2147484238" r:id="rId68"/>
    <p:sldLayoutId id="2147484239" r:id="rId69"/>
    <p:sldLayoutId id="2147484240" r:id="rId70"/>
    <p:sldLayoutId id="2147484241" r:id="rId71"/>
    <p:sldLayoutId id="2147484242" r:id="rId72"/>
    <p:sldLayoutId id="2147484243" r:id="rId73"/>
    <p:sldLayoutId id="2147484244" r:id="rId7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5pPr>
      <a:lvl6pPr marL="456939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6pPr>
      <a:lvl7pPr marL="913876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7pPr>
      <a:lvl8pPr marL="1370815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8pPr>
      <a:lvl9pPr marL="1827754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9pPr>
    </p:titleStyle>
    <p:bodyStyle>
      <a:lvl1pPr marL="342705" indent="-342705" algn="l" rtl="0" eaLnBrk="0" fontAlgn="base" hangingPunct="0">
        <a:spcBef>
          <a:spcPct val="0"/>
        </a:spcBef>
        <a:spcAft>
          <a:spcPts val="600"/>
        </a:spcAft>
        <a:defRPr sz="2000" b="1">
          <a:solidFill>
            <a:schemeClr val="tx2"/>
          </a:solidFill>
          <a:latin typeface="+mn-lt"/>
          <a:ea typeface="+mn-ea"/>
          <a:cs typeface="+mn-cs"/>
        </a:defRPr>
      </a:lvl1pPr>
      <a:lvl2pPr marL="318906" indent="-153901" algn="l" rtl="0" eaLnBrk="0" fontAlgn="base" hangingPunct="0">
        <a:spcBef>
          <a:spcPct val="0"/>
        </a:spcBef>
        <a:spcAft>
          <a:spcPts val="600"/>
        </a:spcAft>
        <a:buFont typeface="Wingdings" pitchFamily="2" charset="2"/>
        <a:buChar char="§"/>
        <a:defRPr>
          <a:solidFill>
            <a:schemeClr val="tx2"/>
          </a:solidFill>
          <a:latin typeface="+mn-lt"/>
        </a:defRPr>
      </a:lvl2pPr>
      <a:lvl3pPr marL="639396" indent="-153901" algn="l" rtl="0" eaLnBrk="0" fontAlgn="base" hangingPunct="0">
        <a:spcBef>
          <a:spcPct val="0"/>
        </a:spcBef>
        <a:spcAft>
          <a:spcPts val="600"/>
        </a:spcAft>
        <a:buFont typeface="Calibri" pitchFamily="34" charset="0"/>
        <a:buChar char="−"/>
        <a:defRPr>
          <a:solidFill>
            <a:schemeClr val="tx2"/>
          </a:solidFill>
          <a:latin typeface="+mn-lt"/>
        </a:defRPr>
      </a:lvl3pPr>
      <a:lvl4pPr marL="958301" indent="-153901" algn="l" rtl="0" eaLnBrk="0" fontAlgn="base" hangingPunct="0">
        <a:spcBef>
          <a:spcPct val="0"/>
        </a:spcBef>
        <a:spcAft>
          <a:spcPts val="600"/>
        </a:spcAft>
        <a:buSzPct val="100000"/>
        <a:buFont typeface="Calibri" pitchFamily="34" charset="0"/>
        <a:buChar char="•"/>
        <a:defRPr>
          <a:solidFill>
            <a:schemeClr val="tx2"/>
          </a:solidFill>
          <a:latin typeface="+mn-lt"/>
        </a:defRPr>
      </a:lvl4pPr>
      <a:lvl5pPr marL="1278794" indent="-153901" algn="l" rtl="0" eaLnBrk="0" fontAlgn="base" hangingPunct="0">
        <a:spcBef>
          <a:spcPct val="0"/>
        </a:spcBef>
        <a:spcAft>
          <a:spcPts val="600"/>
        </a:spcAft>
        <a:buSzPct val="50000"/>
        <a:buFont typeface="Courier New" pitchFamily="49" charset="0"/>
        <a:buChar char="o"/>
        <a:defRPr>
          <a:solidFill>
            <a:schemeClr val="tx2"/>
          </a:solidFill>
          <a:latin typeface="+mn-lt"/>
        </a:defRPr>
      </a:lvl5pPr>
      <a:lvl6pPr marL="1735732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6pPr>
      <a:lvl7pPr marL="2192671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7pPr>
      <a:lvl8pPr marL="2649609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8pPr>
      <a:lvl9pPr marL="3106547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9pPr>
    </p:bodyStyle>
    <p:otherStyle>
      <a:defPPr>
        <a:defRPr lang="pt-BR"/>
      </a:defPPr>
      <a:lvl1pPr marL="0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6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5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4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2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1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0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08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32656"/>
            <a:ext cx="854958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5604" name="Espaço Reservado para Texto 16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77" r:id="rId12"/>
    <p:sldLayoutId id="2147484278" r:id="rId13"/>
    <p:sldLayoutId id="2147484279" r:id="rId14"/>
    <p:sldLayoutId id="2147484280" r:id="rId15"/>
    <p:sldLayoutId id="2147484281" r:id="rId16"/>
    <p:sldLayoutId id="2147484282" r:id="rId17"/>
    <p:sldLayoutId id="2147484283" r:id="rId18"/>
    <p:sldLayoutId id="2147484284" r:id="rId19"/>
    <p:sldLayoutId id="2147484285" r:id="rId20"/>
    <p:sldLayoutId id="2147484287" r:id="rId21"/>
    <p:sldLayoutId id="2147484288" r:id="rId22"/>
    <p:sldLayoutId id="2147484289" r:id="rId23"/>
    <p:sldLayoutId id="2147484290" r:id="rId24"/>
    <p:sldLayoutId id="2147484291" r:id="rId25"/>
    <p:sldLayoutId id="2147484292" r:id="rId26"/>
    <p:sldLayoutId id="2147484293" r:id="rId27"/>
    <p:sldLayoutId id="2147484294" r:id="rId28"/>
    <p:sldLayoutId id="2147484295" r:id="rId29"/>
    <p:sldLayoutId id="2147484296" r:id="rId30"/>
    <p:sldLayoutId id="2147484297" r:id="rId31"/>
    <p:sldLayoutId id="2147484298" r:id="rId32"/>
    <p:sldLayoutId id="2147484299" r:id="rId33"/>
    <p:sldLayoutId id="2147484300" r:id="rId34"/>
    <p:sldLayoutId id="2147484301" r:id="rId35"/>
    <p:sldLayoutId id="2147484302" r:id="rId36"/>
    <p:sldLayoutId id="2147484303" r:id="rId37"/>
    <p:sldLayoutId id="2147484304" r:id="rId38"/>
    <p:sldLayoutId id="2147484305" r:id="rId39"/>
    <p:sldLayoutId id="2147484306" r:id="rId40"/>
    <p:sldLayoutId id="2147484307" r:id="rId41"/>
    <p:sldLayoutId id="2147484308" r:id="rId42"/>
    <p:sldLayoutId id="2147484309" r:id="rId43"/>
    <p:sldLayoutId id="2147484310" r:id="rId44"/>
    <p:sldLayoutId id="2147484311" r:id="rId45"/>
    <p:sldLayoutId id="2147484312" r:id="rId46"/>
    <p:sldLayoutId id="2147484313" r:id="rId47"/>
    <p:sldLayoutId id="2147484314" r:id="rId48"/>
    <p:sldLayoutId id="2147484315" r:id="rId49"/>
    <p:sldLayoutId id="2147484316" r:id="rId50"/>
    <p:sldLayoutId id="2147484317" r:id="rId51"/>
    <p:sldLayoutId id="2147484318" r:id="rId52"/>
    <p:sldLayoutId id="2147484319" r:id="rId53"/>
    <p:sldLayoutId id="2147484320" r:id="rId54"/>
    <p:sldLayoutId id="2147484321" r:id="rId55"/>
    <p:sldLayoutId id="2147484322" r:id="rId56"/>
    <p:sldLayoutId id="2147484323" r:id="rId57"/>
    <p:sldLayoutId id="2147484324" r:id="rId58"/>
    <p:sldLayoutId id="2147484325" r:id="rId59"/>
    <p:sldLayoutId id="2147484326" r:id="rId60"/>
    <p:sldLayoutId id="2147484327" r:id="rId61"/>
    <p:sldLayoutId id="2147484328" r:id="rId62"/>
    <p:sldLayoutId id="2147484329" r:id="rId63"/>
    <p:sldLayoutId id="2147484330" r:id="rId64"/>
    <p:sldLayoutId id="2147484331" r:id="rId65"/>
    <p:sldLayoutId id="2147484332" r:id="rId66"/>
    <p:sldLayoutId id="2147484333" r:id="rId67"/>
    <p:sldLayoutId id="2147484334" r:id="rId68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5pPr>
      <a:lvl6pPr marL="456939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6pPr>
      <a:lvl7pPr marL="913876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7pPr>
      <a:lvl8pPr marL="1370815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8pPr>
      <a:lvl9pPr marL="1827754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9pPr>
    </p:titleStyle>
    <p:bodyStyle>
      <a:lvl1pPr marL="342705" indent="-342705" algn="l" rtl="0" eaLnBrk="0" fontAlgn="base" hangingPunct="0">
        <a:spcBef>
          <a:spcPct val="0"/>
        </a:spcBef>
        <a:spcAft>
          <a:spcPts val="600"/>
        </a:spcAft>
        <a:defRPr sz="2000" b="1">
          <a:solidFill>
            <a:schemeClr val="tx2"/>
          </a:solidFill>
          <a:latin typeface="+mn-lt"/>
          <a:ea typeface="+mn-ea"/>
          <a:cs typeface="+mn-cs"/>
        </a:defRPr>
      </a:lvl1pPr>
      <a:lvl2pPr marL="318906" indent="-153901" algn="l" rtl="0" eaLnBrk="0" fontAlgn="base" hangingPunct="0">
        <a:spcBef>
          <a:spcPct val="0"/>
        </a:spcBef>
        <a:spcAft>
          <a:spcPts val="600"/>
        </a:spcAft>
        <a:buFont typeface="Wingdings" pitchFamily="2" charset="2"/>
        <a:buChar char="§"/>
        <a:defRPr>
          <a:solidFill>
            <a:schemeClr val="tx2"/>
          </a:solidFill>
          <a:latin typeface="+mn-lt"/>
        </a:defRPr>
      </a:lvl2pPr>
      <a:lvl3pPr marL="639396" indent="-153901" algn="l" rtl="0" eaLnBrk="0" fontAlgn="base" hangingPunct="0">
        <a:spcBef>
          <a:spcPct val="0"/>
        </a:spcBef>
        <a:spcAft>
          <a:spcPts val="600"/>
        </a:spcAft>
        <a:buFont typeface="Calibri" pitchFamily="34" charset="0"/>
        <a:buChar char="−"/>
        <a:defRPr>
          <a:solidFill>
            <a:schemeClr val="tx2"/>
          </a:solidFill>
          <a:latin typeface="+mn-lt"/>
        </a:defRPr>
      </a:lvl3pPr>
      <a:lvl4pPr marL="958301" indent="-153901" algn="l" rtl="0" eaLnBrk="0" fontAlgn="base" hangingPunct="0">
        <a:spcBef>
          <a:spcPct val="0"/>
        </a:spcBef>
        <a:spcAft>
          <a:spcPts val="600"/>
        </a:spcAft>
        <a:buSzPct val="100000"/>
        <a:buFont typeface="Calibri" pitchFamily="34" charset="0"/>
        <a:buChar char="•"/>
        <a:defRPr>
          <a:solidFill>
            <a:schemeClr val="tx2"/>
          </a:solidFill>
          <a:latin typeface="+mn-lt"/>
        </a:defRPr>
      </a:lvl4pPr>
      <a:lvl5pPr marL="1278794" indent="-153901" algn="l" rtl="0" eaLnBrk="0" fontAlgn="base" hangingPunct="0">
        <a:spcBef>
          <a:spcPct val="0"/>
        </a:spcBef>
        <a:spcAft>
          <a:spcPts val="600"/>
        </a:spcAft>
        <a:buSzPct val="50000"/>
        <a:buFont typeface="Courier New" pitchFamily="49" charset="0"/>
        <a:buChar char="o"/>
        <a:defRPr>
          <a:solidFill>
            <a:schemeClr val="tx2"/>
          </a:solidFill>
          <a:latin typeface="+mn-lt"/>
        </a:defRPr>
      </a:lvl5pPr>
      <a:lvl6pPr marL="1735732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6pPr>
      <a:lvl7pPr marL="2192671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7pPr>
      <a:lvl8pPr marL="2649609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8pPr>
      <a:lvl9pPr marL="3106547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9pPr>
    </p:bodyStyle>
    <p:otherStyle>
      <a:defPPr>
        <a:defRPr lang="pt-BR"/>
      </a:defPPr>
      <a:lvl1pPr marL="0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6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5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4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2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1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0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08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32656"/>
            <a:ext cx="854958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5604" name="Espaço Reservado para Texto 16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5" rIns="91387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STYLES OF MASTER TEXT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  <p:sldLayoutId id="2147484364" r:id="rId12"/>
    <p:sldLayoutId id="2147484365" r:id="rId13"/>
    <p:sldLayoutId id="2147484366" r:id="rId14"/>
    <p:sldLayoutId id="2147484367" r:id="rId15"/>
    <p:sldLayoutId id="2147484368" r:id="rId16"/>
    <p:sldLayoutId id="2147484369" r:id="rId17"/>
    <p:sldLayoutId id="2147484370" r:id="rId18"/>
    <p:sldLayoutId id="2147484371" r:id="rId19"/>
    <p:sldLayoutId id="2147484372" r:id="rId20"/>
    <p:sldLayoutId id="2147484374" r:id="rId21"/>
    <p:sldLayoutId id="2147484375" r:id="rId22"/>
    <p:sldLayoutId id="2147484376" r:id="rId23"/>
    <p:sldLayoutId id="2147484377" r:id="rId24"/>
    <p:sldLayoutId id="2147484378" r:id="rId25"/>
    <p:sldLayoutId id="2147484379" r:id="rId26"/>
    <p:sldLayoutId id="2147484380" r:id="rId27"/>
    <p:sldLayoutId id="2147484381" r:id="rId28"/>
    <p:sldLayoutId id="2147484382" r:id="rId29"/>
    <p:sldLayoutId id="2147484383" r:id="rId30"/>
    <p:sldLayoutId id="2147484384" r:id="rId31"/>
    <p:sldLayoutId id="2147484385" r:id="rId32"/>
    <p:sldLayoutId id="2147484386" r:id="rId33"/>
    <p:sldLayoutId id="2147484387" r:id="rId34"/>
    <p:sldLayoutId id="2147484388" r:id="rId35"/>
    <p:sldLayoutId id="2147484389" r:id="rId36"/>
    <p:sldLayoutId id="2147484390" r:id="rId37"/>
    <p:sldLayoutId id="2147484391" r:id="rId38"/>
    <p:sldLayoutId id="2147484392" r:id="rId39"/>
    <p:sldLayoutId id="2147484393" r:id="rId40"/>
    <p:sldLayoutId id="2147484394" r:id="rId41"/>
    <p:sldLayoutId id="2147484395" r:id="rId42"/>
    <p:sldLayoutId id="2147484396" r:id="rId43"/>
    <p:sldLayoutId id="2147484397" r:id="rId44"/>
    <p:sldLayoutId id="2147484398" r:id="rId45"/>
    <p:sldLayoutId id="2147484399" r:id="rId46"/>
    <p:sldLayoutId id="2147484400" r:id="rId47"/>
    <p:sldLayoutId id="2147484401" r:id="rId48"/>
    <p:sldLayoutId id="2147484402" r:id="rId49"/>
    <p:sldLayoutId id="2147484403" r:id="rId50"/>
    <p:sldLayoutId id="2147484404" r:id="rId51"/>
    <p:sldLayoutId id="2147484405" r:id="rId52"/>
    <p:sldLayoutId id="2147484406" r:id="rId53"/>
    <p:sldLayoutId id="2147484407" r:id="rId54"/>
    <p:sldLayoutId id="2147484408" r:id="rId55"/>
    <p:sldLayoutId id="2147484409" r:id="rId56"/>
    <p:sldLayoutId id="2147484410" r:id="rId57"/>
    <p:sldLayoutId id="2147484411" r:id="rId58"/>
    <p:sldLayoutId id="2147484412" r:id="rId59"/>
    <p:sldLayoutId id="2147484413" r:id="rId60"/>
    <p:sldLayoutId id="2147484414" r:id="rId61"/>
    <p:sldLayoutId id="2147484415" r:id="rId62"/>
    <p:sldLayoutId id="2147484416" r:id="rId63"/>
    <p:sldLayoutId id="2147484417" r:id="rId64"/>
    <p:sldLayoutId id="2147484418" r:id="rId65"/>
    <p:sldLayoutId id="2147484419" r:id="rId66"/>
    <p:sldLayoutId id="2147484420" r:id="rId67"/>
    <p:sldLayoutId id="2147484421" r:id="rId68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5pPr>
      <a:lvl6pPr marL="456939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6pPr>
      <a:lvl7pPr marL="913876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7pPr>
      <a:lvl8pPr marL="1370815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8pPr>
      <a:lvl9pPr marL="1827754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Calibri" pitchFamily="34" charset="0"/>
        </a:defRPr>
      </a:lvl9pPr>
    </p:titleStyle>
    <p:bodyStyle>
      <a:lvl1pPr marL="342705" indent="-342705" algn="l" rtl="0" eaLnBrk="0" fontAlgn="base" hangingPunct="0">
        <a:spcBef>
          <a:spcPct val="0"/>
        </a:spcBef>
        <a:spcAft>
          <a:spcPts val="600"/>
        </a:spcAft>
        <a:defRPr sz="2000" b="1">
          <a:solidFill>
            <a:schemeClr val="tx2"/>
          </a:solidFill>
          <a:latin typeface="+mn-lt"/>
          <a:ea typeface="+mn-ea"/>
          <a:cs typeface="+mn-cs"/>
        </a:defRPr>
      </a:lvl1pPr>
      <a:lvl2pPr marL="318906" indent="-153901" algn="l" rtl="0" eaLnBrk="0" fontAlgn="base" hangingPunct="0">
        <a:spcBef>
          <a:spcPct val="0"/>
        </a:spcBef>
        <a:spcAft>
          <a:spcPts val="600"/>
        </a:spcAft>
        <a:buFont typeface="Wingdings" pitchFamily="2" charset="2"/>
        <a:buChar char="§"/>
        <a:defRPr>
          <a:solidFill>
            <a:schemeClr val="tx2"/>
          </a:solidFill>
          <a:latin typeface="+mn-lt"/>
        </a:defRPr>
      </a:lvl2pPr>
      <a:lvl3pPr marL="639396" indent="-153901" algn="l" rtl="0" eaLnBrk="0" fontAlgn="base" hangingPunct="0">
        <a:spcBef>
          <a:spcPct val="0"/>
        </a:spcBef>
        <a:spcAft>
          <a:spcPts val="600"/>
        </a:spcAft>
        <a:buFont typeface="Calibri" pitchFamily="34" charset="0"/>
        <a:buChar char="−"/>
        <a:defRPr>
          <a:solidFill>
            <a:schemeClr val="tx2"/>
          </a:solidFill>
          <a:latin typeface="+mn-lt"/>
        </a:defRPr>
      </a:lvl3pPr>
      <a:lvl4pPr marL="958301" indent="-153901" algn="l" rtl="0" eaLnBrk="0" fontAlgn="base" hangingPunct="0">
        <a:spcBef>
          <a:spcPct val="0"/>
        </a:spcBef>
        <a:spcAft>
          <a:spcPts val="600"/>
        </a:spcAft>
        <a:buSzPct val="100000"/>
        <a:buFont typeface="Calibri" pitchFamily="34" charset="0"/>
        <a:buChar char="•"/>
        <a:defRPr>
          <a:solidFill>
            <a:schemeClr val="tx2"/>
          </a:solidFill>
          <a:latin typeface="+mn-lt"/>
        </a:defRPr>
      </a:lvl4pPr>
      <a:lvl5pPr marL="1278794" indent="-153901" algn="l" rtl="0" eaLnBrk="0" fontAlgn="base" hangingPunct="0">
        <a:spcBef>
          <a:spcPct val="0"/>
        </a:spcBef>
        <a:spcAft>
          <a:spcPts val="600"/>
        </a:spcAft>
        <a:buSzPct val="50000"/>
        <a:buFont typeface="Courier New" pitchFamily="49" charset="0"/>
        <a:buChar char="o"/>
        <a:defRPr>
          <a:solidFill>
            <a:schemeClr val="tx2"/>
          </a:solidFill>
          <a:latin typeface="+mn-lt"/>
        </a:defRPr>
      </a:lvl5pPr>
      <a:lvl6pPr marL="1735732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6pPr>
      <a:lvl7pPr marL="2192671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7pPr>
      <a:lvl8pPr marL="2649609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8pPr>
      <a:lvl9pPr marL="3106547" indent="-153901" algn="l" rtl="0" fontAlgn="base">
        <a:spcBef>
          <a:spcPct val="0"/>
        </a:spcBef>
        <a:spcAft>
          <a:spcPts val="600"/>
        </a:spcAft>
        <a:buFont typeface="Calibri" pitchFamily="34" charset="0"/>
        <a:buChar char="&gt;"/>
        <a:defRPr>
          <a:solidFill>
            <a:schemeClr val="tx2"/>
          </a:solidFill>
          <a:latin typeface="+mn-lt"/>
        </a:defRPr>
      </a:lvl9pPr>
    </p:bodyStyle>
    <p:otherStyle>
      <a:defPPr>
        <a:defRPr lang="pt-BR"/>
      </a:defPPr>
      <a:lvl1pPr marL="0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6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5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4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2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1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0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08" algn="l" defTabSz="9138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in.edu/academics/curriculu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2.xml"/><Relationship Id="rId5" Type="http://schemas.openxmlformats.org/officeDocument/2006/relationships/image" Target="../media/image39.png"/><Relationship Id="rId4" Type="http://schemas.openxmlformats.org/officeDocument/2006/relationships/hyperlink" Target="Affordable_Design_amp_Entrepreneurship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ackingmedicine.mit.ed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review.com/article/427524/three-months-6500-and-billions-of-hours-of-fun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2.xml"/><Relationship Id="rId5" Type="http://schemas.openxmlformats.org/officeDocument/2006/relationships/hyperlink" Target="http://hackingmedicine.mit.edu/" TargetMode="External"/><Relationship Id="rId4" Type="http://schemas.openxmlformats.org/officeDocument/2006/relationships/hyperlink" Target="http://www.olin.edu/academics/curriculu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2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Why_we_should_all_hack_medicine_Lina_Colucci_TEDxBrussels.mp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30562" y="4756502"/>
            <a:ext cx="8667778" cy="866379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 smtClean="0">
                <a:solidFill>
                  <a:srgbClr val="008791"/>
                </a:solidFill>
                <a:latin typeface="Tahoma"/>
                <a:cs typeface="Tahoma"/>
              </a:rPr>
              <a:t>Engenharia 2025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 smtClean="0">
                <a:solidFill>
                  <a:srgbClr val="008791"/>
                </a:solidFill>
                <a:latin typeface="Tahoma" pitchFamily="34" charset="0"/>
                <a:cs typeface="Tahoma" pitchFamily="34" charset="0"/>
              </a:rPr>
              <a:t>Universidades agregando valor à sociedade</a:t>
            </a:r>
            <a:endParaRPr lang="pt-BR" b="1" dirty="0">
              <a:solidFill>
                <a:srgbClr val="008791"/>
              </a:solidFill>
              <a:latin typeface="Tahoma"/>
              <a:cs typeface="Tahoma"/>
            </a:endParaRPr>
          </a:p>
        </p:txBody>
      </p:sp>
      <p:pic>
        <p:nvPicPr>
          <p:cNvPr id="1812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-15875"/>
            <a:ext cx="9159876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 txBox="1">
            <a:spLocks/>
          </p:cNvSpPr>
          <p:nvPr/>
        </p:nvSpPr>
        <p:spPr>
          <a:xfrm>
            <a:off x="457200" y="304800"/>
            <a:ext cx="8229600" cy="7508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Negócios vencedores</a:t>
            </a:r>
            <a:endParaRPr lang="pt-BR" sz="2800" dirty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17"/>
          <p:cNvSpPr/>
          <p:nvPr/>
        </p:nvSpPr>
        <p:spPr>
          <a:xfrm>
            <a:off x="0" y="5733256"/>
            <a:ext cx="9144000" cy="604837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Universidades devem se adaptar para ATENDER 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também SER um negócio vencedor</a:t>
            </a:r>
            <a:endParaRPr lang="pt-BR" sz="2000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CaixaDeTexto 2"/>
          <p:cNvSpPr txBox="1"/>
          <p:nvPr/>
        </p:nvSpPr>
        <p:spPr>
          <a:xfrm>
            <a:off x="395536" y="1052736"/>
            <a:ext cx="8496944" cy="5109091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LIDERANÇA em seus produtos ou serviços: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Velocidade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Simplificação / Redução de Complexidade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Experimentação rápida</a:t>
            </a:r>
          </a:p>
          <a:p>
            <a:pPr lvl="1">
              <a:buFont typeface="Wingdings" pitchFamily="2" charset="2"/>
              <a:buChar char="Ø"/>
              <a:defRPr/>
            </a:pPr>
            <a:endParaRPr lang="pt-BR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EXECUÇÃO disciplinada e sem falhas (Projetos e Estratégia)</a:t>
            </a:r>
          </a:p>
          <a:p>
            <a:pPr>
              <a:buFont typeface="Wingdings" pitchFamily="2" charset="2"/>
              <a:buChar char="Ø"/>
              <a:defRPr/>
            </a:pPr>
            <a:endParaRPr lang="pt-BR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INTEGRAÇÃO interna (Equipe) e externa (conectividade e </a:t>
            </a:r>
            <a:r>
              <a:rPr lang="pt-BR" dirty="0" err="1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IoT</a:t>
            </a: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Internet das Coisas )</a:t>
            </a:r>
          </a:p>
          <a:p>
            <a:pPr>
              <a:buFont typeface="Wingdings" pitchFamily="2" charset="2"/>
              <a:buChar char="Ø"/>
              <a:defRPr/>
            </a:pPr>
            <a:endParaRPr lang="pt-BR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Orientação para CLIENTES para entender as necessidades e expectativas (</a:t>
            </a:r>
            <a:r>
              <a:rPr lang="pt-BR" dirty="0" err="1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JtBD</a:t>
            </a: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)*</a:t>
            </a:r>
          </a:p>
          <a:p>
            <a:pPr>
              <a:buFont typeface="Wingdings" pitchFamily="2" charset="2"/>
              <a:buChar char="Ø"/>
              <a:defRPr/>
            </a:pPr>
            <a:endParaRPr lang="pt-BR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>
              <a:buFont typeface="Wingdings" pitchFamily="2" charset="2"/>
              <a:buChar char="Ø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Foco em aumento RENTABILIDADE  (PMR)  e redução drástica de</a:t>
            </a:r>
            <a:r>
              <a:rPr lang="pt-BR" sz="2000" b="1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CUSTOS</a:t>
            </a:r>
          </a:p>
          <a:p>
            <a:pPr marL="0" lvl="1">
              <a:buFont typeface="Wingdings" pitchFamily="2" charset="2"/>
              <a:buChar char="Ø"/>
              <a:defRPr/>
            </a:pPr>
            <a:endParaRPr lang="pt-BR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>
              <a:buFont typeface="Wingdings" pitchFamily="2" charset="2"/>
              <a:buChar char="Ø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ADAPTABILIDADE às mudanças e novas realidades</a:t>
            </a:r>
          </a:p>
          <a:p>
            <a:pPr marL="0" lvl="1">
              <a:buFont typeface="Wingdings" pitchFamily="2" charset="2"/>
              <a:buChar char="Ø"/>
              <a:defRPr/>
            </a:pPr>
            <a:endParaRPr lang="pt-BR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>
              <a:defRPr/>
            </a:pPr>
            <a:endParaRPr lang="pt-BR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CaixaDeTexto 2"/>
          <p:cNvSpPr txBox="1"/>
          <p:nvPr/>
        </p:nvSpPr>
        <p:spPr>
          <a:xfrm>
            <a:off x="755576" y="6487452"/>
            <a:ext cx="849694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2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pt-BR" sz="1200" dirty="0" err="1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Job</a:t>
            </a:r>
            <a:r>
              <a:rPr lang="pt-BR" sz="12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</a:t>
            </a:r>
            <a:r>
              <a:rPr lang="pt-BR" sz="1200" dirty="0" err="1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</a:t>
            </a:r>
            <a:r>
              <a:rPr lang="pt-BR" sz="12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1200" dirty="0" err="1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done</a:t>
            </a:r>
            <a:endParaRPr lang="pt-BR" sz="1200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/>
          <p:nvPr/>
        </p:nvSpPr>
        <p:spPr bwMode="auto">
          <a:xfrm>
            <a:off x="323528" y="3140968"/>
            <a:ext cx="5760640" cy="1080120"/>
          </a:xfrm>
          <a:prstGeom prst="rect">
            <a:avLst/>
          </a:prstGeom>
          <a:solidFill>
            <a:srgbClr val="BDD39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None/>
              <a:tabLst/>
            </a:pPr>
            <a:endParaRPr kumimoji="0" lang="pt-BR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304800"/>
            <a:ext cx="8229600" cy="7508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Tipos de conhecimentos e habilidades</a:t>
            </a:r>
            <a:endParaRPr lang="pt-BR" sz="2800" dirty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17"/>
          <p:cNvSpPr/>
          <p:nvPr/>
        </p:nvSpPr>
        <p:spPr>
          <a:xfrm>
            <a:off x="0" y="5776491"/>
            <a:ext cx="9144000" cy="604837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Aprender a identificar o problema certo e relevante é cada vez mais importante para direcionar o aprendizado</a:t>
            </a:r>
            <a:endParaRPr lang="pt-BR" sz="2000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611560" y="3049216"/>
            <a:ext cx="8136904" cy="0"/>
          </a:xfrm>
          <a:prstGeom prst="line">
            <a:avLst/>
          </a:prstGeom>
          <a:noFill/>
          <a:ln w="2540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aixaDeTexto 16"/>
          <p:cNvSpPr txBox="1"/>
          <p:nvPr/>
        </p:nvSpPr>
        <p:spPr>
          <a:xfrm>
            <a:off x="323528" y="3121224"/>
            <a:ext cx="158417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Ferramentas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051720" y="3153162"/>
            <a:ext cx="216024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Métodos para Solução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923928" y="3153162"/>
            <a:ext cx="2016224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Identificação de Problemas</a:t>
            </a:r>
          </a:p>
        </p:txBody>
      </p:sp>
      <p:sp>
        <p:nvSpPr>
          <p:cNvPr id="27" name="Seta para baixo 26"/>
          <p:cNvSpPr/>
          <p:nvPr/>
        </p:nvSpPr>
        <p:spPr bwMode="auto">
          <a:xfrm rot="10800000">
            <a:off x="467544" y="1340768"/>
            <a:ext cx="936104" cy="1656184"/>
          </a:xfrm>
          <a:prstGeom prst="downArrow">
            <a:avLst/>
          </a:prstGeom>
          <a:noFill/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FF9900">
                <a:gamma/>
                <a:shade val="60000"/>
                <a:invGamma/>
              </a:srgbClr>
            </a:prstShdw>
          </a:effec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Seta para baixo 27"/>
          <p:cNvSpPr/>
          <p:nvPr/>
        </p:nvSpPr>
        <p:spPr bwMode="auto">
          <a:xfrm rot="10800000">
            <a:off x="4211960" y="2636912"/>
            <a:ext cx="936104" cy="360040"/>
          </a:xfrm>
          <a:prstGeom prst="downArrow">
            <a:avLst>
              <a:gd name="adj1" fmla="val 56737"/>
              <a:gd name="adj2" fmla="val 107692"/>
            </a:avLst>
          </a:prstGeom>
          <a:noFill/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FF9900">
                <a:gamma/>
                <a:shade val="60000"/>
                <a:invGamma/>
              </a:srgbClr>
            </a:prstShdw>
          </a:effec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None/>
              <a:tabLst/>
            </a:pPr>
            <a:endParaRPr kumimoji="0" lang="pt-BR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Seta para baixo 28"/>
          <p:cNvSpPr/>
          <p:nvPr/>
        </p:nvSpPr>
        <p:spPr bwMode="auto">
          <a:xfrm rot="10800000">
            <a:off x="2267745" y="2348880"/>
            <a:ext cx="936104" cy="648071"/>
          </a:xfrm>
          <a:prstGeom prst="downArrow">
            <a:avLst/>
          </a:prstGeom>
          <a:noFill/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FF9900">
                <a:gamma/>
                <a:shade val="60000"/>
                <a:invGamma/>
              </a:srgbClr>
            </a:prstShdw>
          </a:effec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None/>
              <a:tabLst/>
            </a:pPr>
            <a:endParaRPr kumimoji="0" lang="pt-BR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95536" y="4293096"/>
            <a:ext cx="1800200" cy="147732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72000" marR="0" indent="-7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pt-BR" sz="1600" b="1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Disciplinas Básicas</a:t>
            </a:r>
          </a:p>
          <a:p>
            <a:pPr marL="72000" marR="0" indent="-7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- Cálculo</a:t>
            </a:r>
          </a:p>
          <a:p>
            <a:pPr marL="72000" marR="0" indent="-7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pt-BR" sz="1600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Física</a:t>
            </a:r>
          </a:p>
          <a:p>
            <a:pPr marL="72000" marR="0" indent="-7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- Química</a:t>
            </a:r>
          </a:p>
          <a:p>
            <a:pPr marL="72000" marR="0" indent="-7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pt-BR" sz="1600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….</a:t>
            </a:r>
            <a:endParaRPr kumimoji="0" lang="pt-BR" sz="20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2051720" y="4293096"/>
            <a:ext cx="1800200" cy="147732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72000" marR="0" indent="-7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pt-BR" sz="1600" b="1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Disciplinas  Aplicadas</a:t>
            </a:r>
          </a:p>
          <a:p>
            <a:pPr marL="72000" marR="0" indent="-7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kumimoji="0" lang="pt-B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Acústica</a:t>
            </a:r>
            <a:endParaRPr kumimoji="0" lang="pt-BR" sz="160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2000" marR="0" indent="-7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pt-BR" sz="1600" kern="0" baseline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Termodinâmica</a:t>
            </a:r>
          </a:p>
          <a:p>
            <a:pPr marL="72000" marR="0" indent="-7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16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- Mecanismos</a:t>
            </a:r>
          </a:p>
          <a:p>
            <a:pPr marL="72000" marR="0" indent="-7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16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- ….</a:t>
            </a:r>
            <a:endParaRPr kumimoji="0" lang="pt-BR" sz="20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Seta para baixo 33"/>
          <p:cNvSpPr/>
          <p:nvPr/>
        </p:nvSpPr>
        <p:spPr bwMode="auto">
          <a:xfrm rot="10800000">
            <a:off x="6804248" y="2132855"/>
            <a:ext cx="936104" cy="864095"/>
          </a:xfrm>
          <a:prstGeom prst="downArrow">
            <a:avLst/>
          </a:prstGeom>
          <a:noFill/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FF9900">
                <a:gamma/>
                <a:shade val="60000"/>
                <a:invGamma/>
              </a:srgbClr>
            </a:prstShdw>
          </a:effec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None/>
              <a:tabLst/>
            </a:pPr>
            <a:endParaRPr kumimoji="0" lang="pt-BR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979712" y="3748970"/>
            <a:ext cx="3024336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UNIVERSIDADE</a:t>
            </a:r>
          </a:p>
        </p:txBody>
      </p:sp>
      <p:sp>
        <p:nvSpPr>
          <p:cNvPr id="37" name="Retângulo 36"/>
          <p:cNvSpPr/>
          <p:nvPr/>
        </p:nvSpPr>
        <p:spPr bwMode="auto">
          <a:xfrm>
            <a:off x="6300192" y="3140968"/>
            <a:ext cx="2520280" cy="1080120"/>
          </a:xfrm>
          <a:prstGeom prst="rect">
            <a:avLst/>
          </a:prstGeom>
          <a:solidFill>
            <a:srgbClr val="BDD39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None/>
              <a:tabLst/>
            </a:pPr>
            <a:endParaRPr kumimoji="0" lang="pt-BR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6516216" y="3748970"/>
            <a:ext cx="1872207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pt-BR" sz="2000" b="1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SOCIEDADE</a:t>
            </a:r>
            <a:endParaRPr kumimoji="0" lang="pt-BR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6384200" y="3140968"/>
            <a:ext cx="1860207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Resultados / Valor</a:t>
            </a:r>
            <a:endParaRPr kumimoji="0" lang="pt-BR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8" name="Grupo 47"/>
          <p:cNvGrpSpPr/>
          <p:nvPr/>
        </p:nvGrpSpPr>
        <p:grpSpPr>
          <a:xfrm>
            <a:off x="467544" y="980728"/>
            <a:ext cx="8280920" cy="2041624"/>
            <a:chOff x="323528" y="980728"/>
            <a:chExt cx="8280920" cy="2041624"/>
          </a:xfrm>
        </p:grpSpPr>
        <p:sp>
          <p:nvSpPr>
            <p:cNvPr id="41" name="Retângulo 40"/>
            <p:cNvSpPr/>
            <p:nvPr/>
          </p:nvSpPr>
          <p:spPr bwMode="auto">
            <a:xfrm>
              <a:off x="323528" y="1150144"/>
              <a:ext cx="8280920" cy="187220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FF"/>
                </a:buClr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Seta para baixo 42"/>
            <p:cNvSpPr/>
            <p:nvPr/>
          </p:nvSpPr>
          <p:spPr bwMode="auto">
            <a:xfrm rot="10800000">
              <a:off x="4211960" y="1340768"/>
              <a:ext cx="936104" cy="1656184"/>
            </a:xfrm>
            <a:prstGeom prst="downArrow">
              <a:avLst/>
            </a:prstGeom>
            <a:solidFill>
              <a:srgbClr val="008791"/>
            </a:solidFill>
            <a:ln w="12700" cap="flat" cmpd="sng" algn="ctr">
              <a:solidFill>
                <a:srgbClr val="00879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rgbClr val="FF990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FF"/>
                </a:buClr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Seta para baixo 43"/>
            <p:cNvSpPr/>
            <p:nvPr/>
          </p:nvSpPr>
          <p:spPr bwMode="auto">
            <a:xfrm rot="10800000">
              <a:off x="6685632" y="980728"/>
              <a:ext cx="936104" cy="2016224"/>
            </a:xfrm>
            <a:prstGeom prst="downArrow">
              <a:avLst/>
            </a:prstGeom>
            <a:solidFill>
              <a:srgbClr val="008791"/>
            </a:solidFill>
            <a:ln w="12700" cap="flat" cmpd="sng" algn="ctr">
              <a:solidFill>
                <a:srgbClr val="00879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rgbClr val="FF990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FF"/>
                </a:buClr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Seta para baixo 44"/>
            <p:cNvSpPr/>
            <p:nvPr/>
          </p:nvSpPr>
          <p:spPr bwMode="auto">
            <a:xfrm rot="10800000">
              <a:off x="467545" y="1988840"/>
              <a:ext cx="936104" cy="1008112"/>
            </a:xfrm>
            <a:prstGeom prst="downArrow">
              <a:avLst/>
            </a:prstGeom>
            <a:solidFill>
              <a:srgbClr val="008791"/>
            </a:solidFill>
            <a:ln w="12700" cap="flat" cmpd="sng" algn="ctr">
              <a:solidFill>
                <a:srgbClr val="00879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rgbClr val="FF990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FF"/>
                </a:buClr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Seta para baixo 45"/>
            <p:cNvSpPr/>
            <p:nvPr/>
          </p:nvSpPr>
          <p:spPr bwMode="auto">
            <a:xfrm rot="10800000">
              <a:off x="2267744" y="1628800"/>
              <a:ext cx="936104" cy="1368151"/>
            </a:xfrm>
            <a:prstGeom prst="downArrow">
              <a:avLst/>
            </a:prstGeom>
            <a:solidFill>
              <a:srgbClr val="008791"/>
            </a:solidFill>
            <a:ln w="12700" cap="flat" cmpd="sng" algn="ctr">
              <a:solidFill>
                <a:srgbClr val="00879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rgbClr val="FF990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FF"/>
                </a:buClr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54" name="Conector reto 53"/>
          <p:cNvCxnSpPr/>
          <p:nvPr/>
        </p:nvCxnSpPr>
        <p:spPr bwMode="auto">
          <a:xfrm>
            <a:off x="611560" y="3030736"/>
            <a:ext cx="7560840" cy="38224"/>
          </a:xfrm>
          <a:prstGeom prst="line">
            <a:avLst/>
          </a:prstGeom>
          <a:noFill/>
          <a:ln w="1270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CaixaDeTexto 30"/>
          <p:cNvSpPr txBox="1"/>
          <p:nvPr/>
        </p:nvSpPr>
        <p:spPr>
          <a:xfrm>
            <a:off x="3923928" y="4358134"/>
            <a:ext cx="2448272" cy="123110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72000" marR="0" indent="-7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pt-BR" sz="1600" b="1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Observação e Colaboração</a:t>
            </a:r>
          </a:p>
          <a:p>
            <a:pPr marL="72000" marR="0" indent="-7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kumimoji="0" lang="pt-BR" sz="1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Human</a:t>
            </a:r>
            <a:r>
              <a:rPr kumimoji="0" lang="pt-BR" sz="16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pt-BR" sz="160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Centered</a:t>
            </a:r>
            <a:r>
              <a:rPr kumimoji="0" lang="pt-BR" sz="16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Design</a:t>
            </a:r>
          </a:p>
          <a:p>
            <a:pPr marL="72000" marR="0" indent="-7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pt-BR" sz="1600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pt-BR" sz="1600" kern="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Hackathons</a:t>
            </a:r>
            <a:endParaRPr lang="pt-BR" sz="1600" kern="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2000" marR="0" indent="-7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16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- ….</a:t>
            </a:r>
            <a:endParaRPr kumimoji="0" lang="pt-BR" sz="20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99592" y="6444044"/>
            <a:ext cx="3446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Fonte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3"/>
              </a:rPr>
              <a:t>http://www.olin.edu/academics/curriculum/</a:t>
            </a:r>
            <a:endParaRPr lang="pt-BR" sz="1200" dirty="0"/>
          </a:p>
        </p:txBody>
      </p:sp>
      <p:pic>
        <p:nvPicPr>
          <p:cNvPr id="2593794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 l="13002" t="36047" r="36082" b="33438"/>
          <a:stretch>
            <a:fillRect/>
          </a:stretch>
        </p:blipFill>
        <p:spPr bwMode="auto">
          <a:xfrm>
            <a:off x="899592" y="1844824"/>
            <a:ext cx="74795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>
            <a:hlinkClick r:id="rId4" action="ppaction://hlinkfile"/>
          </p:cNvPr>
          <p:cNvSpPr txBox="1"/>
          <p:nvPr/>
        </p:nvSpPr>
        <p:spPr>
          <a:xfrm>
            <a:off x="899592" y="1484784"/>
            <a:ext cx="1584176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pt-B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</a:t>
            </a: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 txBox="1">
            <a:spLocks/>
          </p:cNvSpPr>
          <p:nvPr/>
        </p:nvSpPr>
        <p:spPr>
          <a:xfrm>
            <a:off x="457200" y="304800"/>
            <a:ext cx="8229600" cy="7508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Como organizar a formação</a:t>
            </a:r>
            <a:r>
              <a:rPr lang="pt-BR" sz="28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pt-BR" sz="2800" dirty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17"/>
          <p:cNvSpPr/>
          <p:nvPr/>
        </p:nvSpPr>
        <p:spPr>
          <a:xfrm>
            <a:off x="0" y="5733256"/>
            <a:ext cx="9144000" cy="604837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Consistência no conhecimento de base, aumento da multidisciplinaridade e foco em problemas reais</a:t>
            </a:r>
            <a:endParaRPr lang="pt-BR" sz="2000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rapezóide 4"/>
          <p:cNvSpPr/>
          <p:nvPr/>
        </p:nvSpPr>
        <p:spPr bwMode="auto">
          <a:xfrm>
            <a:off x="279400" y="2492896"/>
            <a:ext cx="2276376" cy="2304256"/>
          </a:xfrm>
          <a:prstGeom prst="trapezoid">
            <a:avLst>
              <a:gd name="adj" fmla="val 0"/>
            </a:avLst>
          </a:prstGeom>
          <a:solidFill>
            <a:srgbClr val="FFA514"/>
          </a:solidFill>
          <a:ln w="1270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None/>
              <a:tabLst/>
            </a:pPr>
            <a:r>
              <a:rPr lang="pt-BR" sz="20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Obrigatórias</a:t>
            </a:r>
          </a:p>
        </p:txBody>
      </p:sp>
      <p:sp>
        <p:nvSpPr>
          <p:cNvPr id="6" name="Trapezóide 5"/>
          <p:cNvSpPr/>
          <p:nvPr/>
        </p:nvSpPr>
        <p:spPr bwMode="auto">
          <a:xfrm>
            <a:off x="266760" y="2060848"/>
            <a:ext cx="2299809" cy="432048"/>
          </a:xfrm>
          <a:prstGeom prst="trapezoid">
            <a:avLst>
              <a:gd name="adj" fmla="val 0"/>
            </a:avLst>
          </a:prstGeom>
          <a:solidFill>
            <a:srgbClr val="BDD393"/>
          </a:solidFill>
          <a:ln w="12700" cap="flat" cmpd="sng" algn="ctr">
            <a:solidFill>
              <a:srgbClr val="BDD3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</a:pPr>
            <a:endParaRPr lang="pt-BR" sz="2000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</a:pPr>
            <a:r>
              <a:rPr lang="pt-BR" sz="20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Optativas Livres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rapezóide 6"/>
          <p:cNvSpPr/>
          <p:nvPr/>
        </p:nvSpPr>
        <p:spPr bwMode="auto">
          <a:xfrm flipV="1">
            <a:off x="266760" y="1175544"/>
            <a:ext cx="2299809" cy="885304"/>
          </a:xfrm>
          <a:prstGeom prst="trapezoid">
            <a:avLst>
              <a:gd name="adj" fmla="val 0"/>
            </a:avLst>
          </a:prstGeom>
          <a:solidFill>
            <a:srgbClr val="008791"/>
          </a:solidFill>
          <a:ln w="1270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42824" y="1556792"/>
            <a:ext cx="133146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solidFill>
                  <a:schemeClr val="accent3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Eletivas</a:t>
            </a:r>
          </a:p>
        </p:txBody>
      </p:sp>
      <p:sp>
        <p:nvSpPr>
          <p:cNvPr id="12" name="Trapezóide 11"/>
          <p:cNvSpPr/>
          <p:nvPr/>
        </p:nvSpPr>
        <p:spPr bwMode="auto">
          <a:xfrm>
            <a:off x="3491880" y="4293096"/>
            <a:ext cx="2442912" cy="576064"/>
          </a:xfrm>
          <a:prstGeom prst="trapezoid">
            <a:avLst>
              <a:gd name="adj" fmla="val 0"/>
            </a:avLst>
          </a:prstGeom>
          <a:solidFill>
            <a:srgbClr val="FFA514"/>
          </a:solidFill>
          <a:ln w="12700" cap="flat" cmpd="sng" algn="ctr">
            <a:solidFill>
              <a:srgbClr val="FFA51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None/>
              <a:tabLst/>
            </a:pPr>
            <a:r>
              <a:rPr lang="pt-BR" sz="20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Obrigatórias</a:t>
            </a:r>
          </a:p>
        </p:txBody>
      </p:sp>
      <p:sp>
        <p:nvSpPr>
          <p:cNvPr id="13" name="Trapezóide 12"/>
          <p:cNvSpPr/>
          <p:nvPr/>
        </p:nvSpPr>
        <p:spPr bwMode="auto">
          <a:xfrm>
            <a:off x="3497240" y="2708920"/>
            <a:ext cx="2442912" cy="936104"/>
          </a:xfrm>
          <a:prstGeom prst="trapezoid">
            <a:avLst>
              <a:gd name="adj" fmla="val 0"/>
            </a:avLst>
          </a:prstGeom>
          <a:solidFill>
            <a:srgbClr val="BDD393"/>
          </a:solidFill>
          <a:ln w="12700" cap="flat" cmpd="sng" algn="ctr">
            <a:solidFill>
              <a:srgbClr val="BDD3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</a:pPr>
            <a:endParaRPr lang="pt-BR" sz="2000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</a:pPr>
            <a:r>
              <a:rPr lang="pt-BR" sz="20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Optativas Livres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rapezóide 13"/>
          <p:cNvSpPr/>
          <p:nvPr/>
        </p:nvSpPr>
        <p:spPr bwMode="auto">
          <a:xfrm flipV="1">
            <a:off x="3497240" y="1124744"/>
            <a:ext cx="2442912" cy="1584176"/>
          </a:xfrm>
          <a:prstGeom prst="trapezoid">
            <a:avLst>
              <a:gd name="adj" fmla="val 0"/>
            </a:avLst>
          </a:prstGeom>
          <a:solidFill>
            <a:srgbClr val="008791"/>
          </a:solidFill>
          <a:ln w="1270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083184" y="1556792"/>
            <a:ext cx="1414317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solidFill>
                  <a:schemeClr val="accent3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Eletivas</a:t>
            </a:r>
          </a:p>
        </p:txBody>
      </p:sp>
      <p:sp>
        <p:nvSpPr>
          <p:cNvPr id="16" name="Trapezóide 15"/>
          <p:cNvSpPr/>
          <p:nvPr/>
        </p:nvSpPr>
        <p:spPr bwMode="auto">
          <a:xfrm>
            <a:off x="3497240" y="3645024"/>
            <a:ext cx="2442912" cy="637024"/>
          </a:xfrm>
          <a:prstGeom prst="trapezoid">
            <a:avLst>
              <a:gd name="adj" fmla="val 0"/>
            </a:avLst>
          </a:prstGeom>
          <a:solidFill>
            <a:srgbClr val="FFA514">
              <a:alpha val="49000"/>
            </a:srgbClr>
          </a:solidFill>
          <a:ln w="12700" cap="flat" cmpd="sng" algn="ctr">
            <a:solidFill>
              <a:srgbClr val="FFA514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None/>
              <a:tabLst/>
            </a:pPr>
            <a:r>
              <a:rPr lang="pt-BR" sz="20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Obrigatórias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None/>
              <a:tabLst/>
            </a:pPr>
            <a:r>
              <a:rPr lang="pt-BR" sz="20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(virtualmente)</a:t>
            </a:r>
          </a:p>
        </p:txBody>
      </p:sp>
      <p:sp>
        <p:nvSpPr>
          <p:cNvPr id="20" name="Seta para a direita 19"/>
          <p:cNvSpPr/>
          <p:nvPr/>
        </p:nvSpPr>
        <p:spPr bwMode="auto">
          <a:xfrm>
            <a:off x="2627784" y="1844824"/>
            <a:ext cx="648072" cy="1872208"/>
          </a:xfrm>
          <a:prstGeom prst="rightArrow">
            <a:avLst/>
          </a:prstGeom>
          <a:noFill/>
          <a:ln w="12700" cap="flat" cmpd="sng" algn="ctr">
            <a:solidFill>
              <a:srgbClr val="0087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rapezóide 22"/>
          <p:cNvSpPr/>
          <p:nvPr/>
        </p:nvSpPr>
        <p:spPr bwMode="auto">
          <a:xfrm>
            <a:off x="6305552" y="4293096"/>
            <a:ext cx="2442912" cy="576064"/>
          </a:xfrm>
          <a:prstGeom prst="trapezoid">
            <a:avLst>
              <a:gd name="adj" fmla="val 0"/>
            </a:avLst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None/>
              <a:tabLst/>
            </a:pPr>
            <a:r>
              <a:rPr lang="pt-BR" sz="20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Modelo mental</a:t>
            </a:r>
          </a:p>
        </p:txBody>
      </p:sp>
      <p:sp>
        <p:nvSpPr>
          <p:cNvPr id="24" name="Trapezóide 23"/>
          <p:cNvSpPr/>
          <p:nvPr/>
        </p:nvSpPr>
        <p:spPr bwMode="auto">
          <a:xfrm>
            <a:off x="6305552" y="2708920"/>
            <a:ext cx="2442912" cy="936104"/>
          </a:xfrm>
          <a:prstGeom prst="trapezoid">
            <a:avLst>
              <a:gd name="adj" fmla="val 0"/>
            </a:avLst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</a:pPr>
            <a:r>
              <a:rPr lang="pt-BR" sz="20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Complemento das Engenharias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rapezóide 24"/>
          <p:cNvSpPr/>
          <p:nvPr/>
        </p:nvSpPr>
        <p:spPr bwMode="auto">
          <a:xfrm flipV="1">
            <a:off x="6233544" y="1124744"/>
            <a:ext cx="2442912" cy="1584176"/>
          </a:xfrm>
          <a:prstGeom prst="trapezoid">
            <a:avLst>
              <a:gd name="adj" fmla="val 0"/>
            </a:avLst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377561" y="1357393"/>
            <a:ext cx="2298896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</a:pPr>
            <a:r>
              <a:rPr lang="pt-BR" sz="20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Funcionamento de negócios e sociedade</a:t>
            </a:r>
            <a:endParaRPr lang="pt-BR" sz="20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rapezóide 27"/>
          <p:cNvSpPr/>
          <p:nvPr/>
        </p:nvSpPr>
        <p:spPr bwMode="auto">
          <a:xfrm>
            <a:off x="6305552" y="3645024"/>
            <a:ext cx="2442912" cy="637024"/>
          </a:xfrm>
          <a:prstGeom prst="trapezoid">
            <a:avLst>
              <a:gd name="adj" fmla="val 0"/>
            </a:avLst>
          </a:prstGeom>
          <a:noFill/>
          <a:ln w="127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None/>
              <a:tabLst/>
            </a:pPr>
            <a:r>
              <a:rPr lang="pt-BR" sz="20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Fonte de pesquisa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 txBox="1">
            <a:spLocks/>
          </p:cNvSpPr>
          <p:nvPr/>
        </p:nvSpPr>
        <p:spPr>
          <a:xfrm>
            <a:off x="457200" y="304800"/>
            <a:ext cx="8229600" cy="7508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Possíveis oportunidades para “Eletivas”</a:t>
            </a:r>
            <a:endParaRPr lang="pt-BR" sz="2800" dirty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17"/>
          <p:cNvSpPr/>
          <p:nvPr/>
        </p:nvSpPr>
        <p:spPr>
          <a:xfrm>
            <a:off x="0" y="5733256"/>
            <a:ext cx="9144000" cy="604837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Futuros profissionais precisam identificar os problemas corretos a serem resolvidos e efetivamente implementar suas soluções</a:t>
            </a:r>
            <a:endParaRPr lang="pt-BR" sz="2000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CaixaDeTexto 2"/>
          <p:cNvSpPr txBox="1"/>
          <p:nvPr/>
        </p:nvSpPr>
        <p:spPr>
          <a:xfrm>
            <a:off x="395536" y="1052736"/>
            <a:ext cx="8496944" cy="39703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NEGÓCIOS e FINANÇAS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Melhorar entendimento da mecânica de negócios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Conceitos de retorno sobre investimentos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Concorrência e modelos de negócios</a:t>
            </a:r>
          </a:p>
          <a:p>
            <a:pPr lvl="1">
              <a:defRPr/>
            </a:pPr>
            <a:endParaRPr lang="pt-BR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Gestão da INOVAÇÃO &amp; EMPREENDEDORISMO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Entender necessidades de usuários e restrição de recursos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Prototipagem e experimentação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Colaboração (Ex: modelo “</a:t>
            </a:r>
            <a:r>
              <a:rPr lang="pt-BR" dirty="0" err="1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Hackatons</a:t>
            </a: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”*)</a:t>
            </a:r>
          </a:p>
          <a:p>
            <a:pPr lvl="1">
              <a:defRPr/>
            </a:pPr>
            <a:endParaRPr lang="pt-BR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6213" lvl="1" indent="-176213"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LIDERANÇA</a:t>
            </a:r>
          </a:p>
          <a:p>
            <a:pPr marL="633248" lvl="2" indent="-176213"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Auto conhecimento;</a:t>
            </a:r>
          </a:p>
          <a:p>
            <a:pPr marL="633248" lvl="2" indent="-176213">
              <a:buFont typeface="Arial" pitchFamily="34" charset="0"/>
              <a:buChar char="•"/>
              <a:tabLst>
                <a:tab pos="176213" algn="l"/>
              </a:tabLst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Gestão do Tempo;</a:t>
            </a:r>
          </a:p>
          <a:p>
            <a:pPr marL="633248" lvl="2" indent="-176213">
              <a:buFont typeface="Arial" pitchFamily="34" charset="0"/>
              <a:buChar char="•"/>
              <a:tabLst>
                <a:tab pos="176213" algn="l"/>
              </a:tabLst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Comunicação;</a:t>
            </a:r>
          </a:p>
        </p:txBody>
      </p:sp>
      <p:sp>
        <p:nvSpPr>
          <p:cNvPr id="18" name="CaixaDeTexto 2"/>
          <p:cNvSpPr txBox="1"/>
          <p:nvPr/>
        </p:nvSpPr>
        <p:spPr>
          <a:xfrm>
            <a:off x="755576" y="6487452"/>
            <a:ext cx="8496944" cy="2539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05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pt-BR" sz="105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http://hackingmedicine.mit.edu/</a:t>
            </a:r>
            <a:r>
              <a:rPr lang="pt-BR" sz="105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to 22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564098" name="think-cell Slide" r:id="rId6" imgW="360" imgH="360" progId="">
              <p:embed/>
            </p:oleObj>
          </a:graphicData>
        </a:graphic>
      </p:graphicFrame>
      <p:sp>
        <p:nvSpPr>
          <p:cNvPr id="22" name="Retângulo 21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14070" fontAlgn="auto">
              <a:defRPr/>
            </a:pPr>
            <a:endParaRPr lang="pt-BR" sz="1000" b="1">
              <a:sym typeface="Calibri"/>
            </a:endParaRPr>
          </a:p>
        </p:txBody>
      </p:sp>
      <p:sp>
        <p:nvSpPr>
          <p:cNvPr id="2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304800"/>
            <a:ext cx="8229600" cy="750888"/>
          </a:xfrm>
          <a:prstGeom prst="rect">
            <a:avLst/>
          </a:prstGeom>
        </p:spPr>
        <p:txBody>
          <a:bodyPr/>
          <a:lstStyle/>
          <a:p>
            <a:pPr defTabSz="9140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AGENDA</a:t>
            </a:r>
            <a:endParaRPr lang="en-US" sz="2800" dirty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323528" y="3573016"/>
            <a:ext cx="7056784" cy="504056"/>
          </a:xfrm>
          <a:prstGeom prst="roundRect">
            <a:avLst/>
          </a:prstGeom>
          <a:noFill/>
          <a:ln w="12700" cap="flat" cmpd="sng" algn="ctr">
            <a:solidFill>
              <a:srgbClr val="FFA514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None/>
              <a:tabLst/>
            </a:pPr>
            <a:endParaRPr kumimoji="0" lang="pt-BR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aixaDeTexto 2"/>
          <p:cNvSpPr txBox="1"/>
          <p:nvPr/>
        </p:nvSpPr>
        <p:spPr>
          <a:xfrm>
            <a:off x="467544" y="1412776"/>
            <a:ext cx="8496944" cy="30469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Perfil do novo Engenheiro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Visões sobre o Futuro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Competências requeridas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Papel da Universidade</a:t>
            </a:r>
          </a:p>
          <a:p>
            <a:pPr>
              <a:buFont typeface="Arial" pitchFamily="34" charset="0"/>
              <a:buChar char="•"/>
              <a:defRPr/>
            </a:pPr>
            <a:endParaRPr lang="pt-BR" sz="2400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pt-BR" sz="2400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Relacionamento universidade – empresa</a:t>
            </a:r>
          </a:p>
          <a:p>
            <a:pPr>
              <a:buFont typeface="Arial" pitchFamily="34" charset="0"/>
              <a:buChar char="•"/>
              <a:defRPr/>
            </a:pPr>
            <a:endParaRPr lang="pt-BR" sz="2400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9512" y="188640"/>
            <a:ext cx="8229600" cy="7508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Desafios universidade - empresa</a:t>
            </a:r>
            <a:endParaRPr lang="pt-BR" sz="2800" dirty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aixaDeTexto 2"/>
          <p:cNvSpPr txBox="1"/>
          <p:nvPr/>
        </p:nvSpPr>
        <p:spPr>
          <a:xfrm>
            <a:off x="323528" y="1124744"/>
            <a:ext cx="5040560" cy="203132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BUROCRACIA para aprovação de projetos inviabiliza que a maioria das empresas se </a:t>
            </a:r>
            <a:r>
              <a:rPr lang="pt-BR" dirty="0" err="1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adéque</a:t>
            </a: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(especialmente as menores)</a:t>
            </a:r>
          </a:p>
          <a:p>
            <a:pPr>
              <a:buFont typeface="Arial" pitchFamily="34" charset="0"/>
              <a:buChar char="•"/>
              <a:defRPr/>
            </a:pPr>
            <a:endParaRPr lang="pt-BR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VELOCIDADE na definição e aprovação dos projetos, dadas todas as instâncias de aprovação</a:t>
            </a:r>
          </a:p>
        </p:txBody>
      </p:sp>
      <p:pic>
        <p:nvPicPr>
          <p:cNvPr id="2542594" name="Picture 2" descr="Desaf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806232"/>
            <a:ext cx="3562944" cy="2672208"/>
          </a:xfrm>
          <a:prstGeom prst="rect">
            <a:avLst/>
          </a:prstGeom>
          <a:noFill/>
        </p:spPr>
      </p:pic>
      <p:sp>
        <p:nvSpPr>
          <p:cNvPr id="7" name="CaixaDeTexto 2"/>
          <p:cNvSpPr txBox="1"/>
          <p:nvPr/>
        </p:nvSpPr>
        <p:spPr>
          <a:xfrm>
            <a:off x="319336" y="3429000"/>
            <a:ext cx="8429128" cy="286232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Generalização de condições a serem atendidas para todos os projetos, trazendo limitações em alguns casos (ex: aquisição de equipamentos, contratação de pessoal, etc.)</a:t>
            </a:r>
          </a:p>
          <a:p>
            <a:pPr>
              <a:buFont typeface="Arial" pitchFamily="34" charset="0"/>
              <a:buChar char="•"/>
              <a:defRPr/>
            </a:pPr>
            <a:endParaRPr lang="pt-BR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Submissão dos departamentos de universidades à ÓRGÃOS públicos DISTANTES da realidade das parcerias, tornando mais complexo o entendimento dos desafios</a:t>
            </a:r>
          </a:p>
          <a:p>
            <a:pPr>
              <a:buFont typeface="Arial" pitchFamily="34" charset="0"/>
              <a:buChar char="•"/>
              <a:defRPr/>
            </a:pPr>
            <a:endParaRPr lang="pt-BR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FALTA de INCENTIVO ao corpo docente e à liderança das universidades para que invistam tempo nas parcerias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4946" name="Picture 2" descr="http://blog.transcom.com/wp-content/uploads/2014/11/LIFE-IN-TRANSCOM-Partnership-2.jpg"/>
          <p:cNvPicPr>
            <a:picLocks noChangeAspect="1" noChangeArrowheads="1"/>
          </p:cNvPicPr>
          <p:nvPr/>
        </p:nvPicPr>
        <p:blipFill>
          <a:blip r:embed="rId3" cstate="print"/>
          <a:srcRect l="10090" t="9211" r="11066"/>
          <a:stretch>
            <a:fillRect/>
          </a:stretch>
        </p:blipFill>
        <p:spPr bwMode="auto">
          <a:xfrm>
            <a:off x="2339752" y="764704"/>
            <a:ext cx="4104456" cy="288032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8824" y="116632"/>
            <a:ext cx="8229600" cy="7508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Relacionamento universidade - empresa</a:t>
            </a:r>
            <a:endParaRPr lang="pt-BR" sz="2800" dirty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aixaDeTexto 2"/>
          <p:cNvSpPr txBox="1"/>
          <p:nvPr/>
        </p:nvSpPr>
        <p:spPr>
          <a:xfrm>
            <a:off x="107504" y="836713"/>
            <a:ext cx="4248472" cy="45243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Empresas</a:t>
            </a:r>
          </a:p>
          <a:p>
            <a:pPr>
              <a:buFont typeface="Arial" pitchFamily="34" charset="0"/>
              <a:buChar char="•"/>
              <a:defRPr/>
            </a:pPr>
            <a:endParaRPr lang="pt-BR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pt-BR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pt-BR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pt-BR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SELEÇÃO de profissionais</a:t>
            </a:r>
          </a:p>
          <a:p>
            <a:pPr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melhor preparados</a:t>
            </a:r>
          </a:p>
          <a:p>
            <a:pPr>
              <a:buFont typeface="Arial" pitchFamily="34" charset="0"/>
              <a:buChar char="•"/>
              <a:defRPr/>
            </a:pPr>
            <a:endParaRPr lang="pt-BR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MULTIPLICAÇÃO do impacto dos INVESTIMENTOS em </a:t>
            </a:r>
            <a:r>
              <a:rPr lang="pt-BR" dirty="0" err="1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P&amp;D</a:t>
            </a:r>
            <a:endParaRPr lang="pt-BR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pt-BR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Constante ATUALIZAÇÃO dos nossos profissionais com CONHECIMENTO</a:t>
            </a:r>
          </a:p>
          <a:p>
            <a:pPr>
              <a:buFont typeface="Arial" pitchFamily="34" charset="0"/>
              <a:buChar char="•"/>
              <a:defRPr/>
            </a:pPr>
            <a:endParaRPr lang="pt-BR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DIFERENCIAL competitivo em última instância</a:t>
            </a:r>
          </a:p>
        </p:txBody>
      </p:sp>
      <p:sp>
        <p:nvSpPr>
          <p:cNvPr id="6" name="CaixaDeTexto 2"/>
          <p:cNvSpPr txBox="1"/>
          <p:nvPr/>
        </p:nvSpPr>
        <p:spPr>
          <a:xfrm>
            <a:off x="5220072" y="1508006"/>
            <a:ext cx="3744416" cy="4801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  <a:defRPr/>
            </a:pPr>
            <a:endParaRPr lang="pt-BR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endParaRPr lang="pt-BR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endParaRPr lang="pt-BR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defRPr/>
            </a:pPr>
            <a:endParaRPr lang="pt-BR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EMPREGABILIDADE facilitada para formandos</a:t>
            </a:r>
          </a:p>
          <a:p>
            <a:pPr>
              <a:buFont typeface="Arial" pitchFamily="34" charset="0"/>
              <a:buChar char="•"/>
              <a:defRPr/>
            </a:pPr>
            <a:endParaRPr lang="pt-BR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Aumento no financiamento de pesquisa e conteúdo para PRODUÇÃO acadêmica</a:t>
            </a:r>
          </a:p>
          <a:p>
            <a:pPr>
              <a:buFont typeface="Arial" pitchFamily="34" charset="0"/>
              <a:buChar char="•"/>
              <a:defRPr/>
            </a:pPr>
            <a:endParaRPr lang="pt-BR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Feedback para melhor direcionar linhas de pesquisa com alto impacto na SOCIEDADE</a:t>
            </a:r>
          </a:p>
          <a:p>
            <a:pPr>
              <a:buFont typeface="Arial" pitchFamily="34" charset="0"/>
              <a:buChar char="•"/>
              <a:defRPr/>
            </a:pPr>
            <a:endParaRPr lang="pt-BR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ATRATIVIDADE para novos alunos</a:t>
            </a:r>
          </a:p>
        </p:txBody>
      </p:sp>
      <p:sp>
        <p:nvSpPr>
          <p:cNvPr id="7" name="CaixaDeTexto 2"/>
          <p:cNvSpPr txBox="1"/>
          <p:nvPr/>
        </p:nvSpPr>
        <p:spPr>
          <a:xfrm>
            <a:off x="107504" y="1196752"/>
            <a:ext cx="2664296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PARCERIAS em </a:t>
            </a:r>
          </a:p>
          <a:p>
            <a:pPr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pesquisa com aplicação PRÁTICA</a:t>
            </a:r>
          </a:p>
        </p:txBody>
      </p:sp>
      <p:sp>
        <p:nvSpPr>
          <p:cNvPr id="8" name="CaixaDeTexto 2"/>
          <p:cNvSpPr txBox="1"/>
          <p:nvPr/>
        </p:nvSpPr>
        <p:spPr>
          <a:xfrm>
            <a:off x="6334020" y="1340768"/>
            <a:ext cx="288032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95250" lvl="2" indent="171450"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MOTIVAÇÃO dos alunos com senso de propósito para pesquisa</a:t>
            </a:r>
          </a:p>
        </p:txBody>
      </p:sp>
      <p:sp>
        <p:nvSpPr>
          <p:cNvPr id="9" name="Retângulo 8"/>
          <p:cNvSpPr/>
          <p:nvPr/>
        </p:nvSpPr>
        <p:spPr>
          <a:xfrm>
            <a:off x="6300192" y="908720"/>
            <a:ext cx="1814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b="1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Universidades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to 22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511874" name="think-cell Slide" r:id="rId6" imgW="360" imgH="360" progId="">
              <p:embed/>
            </p:oleObj>
          </a:graphicData>
        </a:graphic>
      </p:graphicFrame>
      <p:sp>
        <p:nvSpPr>
          <p:cNvPr id="22" name="Retângulo 21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14070" fontAlgn="auto">
              <a:defRPr/>
            </a:pPr>
            <a:endParaRPr lang="pt-BR" sz="1000" b="1">
              <a:sym typeface="Calibri"/>
            </a:endParaRPr>
          </a:p>
        </p:txBody>
      </p:sp>
      <p:sp>
        <p:nvSpPr>
          <p:cNvPr id="2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1412776"/>
            <a:ext cx="8229600" cy="750888"/>
          </a:xfrm>
          <a:prstGeom prst="rect">
            <a:avLst/>
          </a:prstGeom>
        </p:spPr>
        <p:txBody>
          <a:bodyPr/>
          <a:lstStyle/>
          <a:p>
            <a:pPr algn="ctr" defTabSz="9140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Obrigado</a:t>
            </a:r>
            <a:endParaRPr lang="en-US" sz="7200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11875" name="Rectangle 3"/>
          <p:cNvSpPr>
            <a:spLocks noChangeArrowheads="1"/>
          </p:cNvSpPr>
          <p:nvPr/>
        </p:nvSpPr>
        <p:spPr bwMode="auto">
          <a:xfrm>
            <a:off x="2493547" y="3052702"/>
            <a:ext cx="4156907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Roberto H. Campos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61616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pt-BR" sz="6000" b="0" i="0" u="none" strike="noStrike" cap="none" normalizeH="0" baseline="0" dirty="0" smtClean="0">
              <a:ln>
                <a:noFill/>
              </a:ln>
              <a:solidFill>
                <a:srgbClr val="61616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630541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http://www.technologyreview.com/article/427524/three-months-6500-and-billions-of-hours-of-fun/</a:t>
            </a:r>
            <a:endParaRPr lang="pt-B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http://www.olin.edu/academics/curriculum/</a:t>
            </a:r>
            <a:endParaRPr lang="pt-B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5"/>
              </a:rPr>
              <a:t>http://hackingmedicine.mit.edu/</a:t>
            </a:r>
            <a:endParaRPr lang="pt-B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7508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Referências interessantes</a:t>
            </a:r>
            <a:endParaRPr lang="pt-BR" sz="2800" dirty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to 22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512898" name="think-cell Slide" r:id="rId6" imgW="360" imgH="360" progId="">
              <p:embed/>
            </p:oleObj>
          </a:graphicData>
        </a:graphic>
      </p:graphicFrame>
      <p:sp>
        <p:nvSpPr>
          <p:cNvPr id="22" name="Retângulo 21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14070" fontAlgn="auto">
              <a:defRPr/>
            </a:pPr>
            <a:endParaRPr lang="pt-BR" sz="1000" b="1">
              <a:sym typeface="Calibri"/>
            </a:endParaRPr>
          </a:p>
        </p:txBody>
      </p:sp>
      <p:sp>
        <p:nvSpPr>
          <p:cNvPr id="2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304800"/>
            <a:ext cx="8229600" cy="750888"/>
          </a:xfrm>
          <a:prstGeom prst="rect">
            <a:avLst/>
          </a:prstGeom>
        </p:spPr>
        <p:txBody>
          <a:bodyPr/>
          <a:lstStyle/>
          <a:p>
            <a:pPr defTabSz="9140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AGENDA</a:t>
            </a:r>
            <a:endParaRPr lang="en-US" sz="2800" dirty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CaixaDeTexto 2"/>
          <p:cNvSpPr txBox="1"/>
          <p:nvPr/>
        </p:nvSpPr>
        <p:spPr>
          <a:xfrm>
            <a:off x="467544" y="1412776"/>
            <a:ext cx="8496944" cy="30469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Perfil do novo Engenheiro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Visões sobre o futuro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Competências requeridas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Papel da universidade</a:t>
            </a:r>
          </a:p>
          <a:p>
            <a:pPr>
              <a:buFont typeface="Arial" pitchFamily="34" charset="0"/>
              <a:buChar char="•"/>
              <a:defRPr/>
            </a:pPr>
            <a:endParaRPr lang="pt-BR" sz="2400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pt-BR" sz="2400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Relacionamento universidade – empresa</a:t>
            </a:r>
          </a:p>
          <a:p>
            <a:pPr>
              <a:buFont typeface="Arial" pitchFamily="34" charset="0"/>
              <a:buChar char="•"/>
              <a:defRPr/>
            </a:pPr>
            <a:endParaRPr lang="pt-BR" sz="2400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107504" y="1386488"/>
            <a:ext cx="8820472" cy="458336"/>
          </a:xfrm>
          <a:prstGeom prst="roundRect">
            <a:avLst/>
          </a:prstGeom>
          <a:noFill/>
          <a:ln w="12700" cap="flat" cmpd="sng" algn="ctr">
            <a:solidFill>
              <a:srgbClr val="FFA514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None/>
              <a:tabLst/>
            </a:pPr>
            <a:endParaRPr kumimoji="0" lang="pt-BR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381328"/>
          </a:xfrm>
          <a:prstGeom prst="rect">
            <a:avLst/>
          </a:prstGeom>
          <a:solidFill>
            <a:srgbClr val="69B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600" dirty="0">
              <a:solidFill>
                <a:srgbClr val="FFFFFF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2354122"/>
            <a:ext cx="8892480" cy="2862304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smtClean="0">
                <a:solidFill>
                  <a:srgbClr val="C6DE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COMO SERÁ O </a:t>
            </a:r>
            <a:r>
              <a:rPr lang="en-US" sz="6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FUTURO? </a:t>
            </a:r>
            <a:endParaRPr lang="en-US" sz="6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rma livre 38"/>
          <p:cNvSpPr/>
          <p:nvPr/>
        </p:nvSpPr>
        <p:spPr>
          <a:xfrm>
            <a:off x="1612808" y="1191491"/>
            <a:ext cx="7063508" cy="4137891"/>
          </a:xfrm>
          <a:custGeom>
            <a:avLst/>
            <a:gdLst>
              <a:gd name="connsiteX0" fmla="*/ 0 w 7063508"/>
              <a:gd name="connsiteY0" fmla="*/ 4031673 h 4137891"/>
              <a:gd name="connsiteX1" fmla="*/ 817418 w 7063508"/>
              <a:gd name="connsiteY1" fmla="*/ 4059382 h 4137891"/>
              <a:gd name="connsiteX2" fmla="*/ 789709 w 7063508"/>
              <a:gd name="connsiteY2" fmla="*/ 3560618 h 4137891"/>
              <a:gd name="connsiteX3" fmla="*/ 1842654 w 7063508"/>
              <a:gd name="connsiteY3" fmla="*/ 3380509 h 4137891"/>
              <a:gd name="connsiteX4" fmla="*/ 1801091 w 7063508"/>
              <a:gd name="connsiteY4" fmla="*/ 2729345 h 4137891"/>
              <a:gd name="connsiteX5" fmla="*/ 2909454 w 7063508"/>
              <a:gd name="connsiteY5" fmla="*/ 2632364 h 4137891"/>
              <a:gd name="connsiteX6" fmla="*/ 2951018 w 7063508"/>
              <a:gd name="connsiteY6" fmla="*/ 2022764 h 4137891"/>
              <a:gd name="connsiteX7" fmla="*/ 3990109 w 7063508"/>
              <a:gd name="connsiteY7" fmla="*/ 1939636 h 4137891"/>
              <a:gd name="connsiteX8" fmla="*/ 4100945 w 7063508"/>
              <a:gd name="connsiteY8" fmla="*/ 1246909 h 4137891"/>
              <a:gd name="connsiteX9" fmla="*/ 5098472 w 7063508"/>
              <a:gd name="connsiteY9" fmla="*/ 1205345 h 4137891"/>
              <a:gd name="connsiteX10" fmla="*/ 5237018 w 7063508"/>
              <a:gd name="connsiteY10" fmla="*/ 623454 h 4137891"/>
              <a:gd name="connsiteX11" fmla="*/ 6774872 w 7063508"/>
              <a:gd name="connsiteY11" fmla="*/ 581891 h 4137891"/>
              <a:gd name="connsiteX12" fmla="*/ 6968836 w 7063508"/>
              <a:gd name="connsiteY12" fmla="*/ 0 h 413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63508" h="4137891">
                <a:moveTo>
                  <a:pt x="0" y="4031673"/>
                </a:moveTo>
                <a:cubicBezTo>
                  <a:pt x="342900" y="4084782"/>
                  <a:pt x="685800" y="4137891"/>
                  <a:pt x="817418" y="4059382"/>
                </a:cubicBezTo>
                <a:cubicBezTo>
                  <a:pt x="949036" y="3980873"/>
                  <a:pt x="618836" y="3673763"/>
                  <a:pt x="789709" y="3560618"/>
                </a:cubicBezTo>
                <a:cubicBezTo>
                  <a:pt x="960582" y="3447473"/>
                  <a:pt x="1674090" y="3519054"/>
                  <a:pt x="1842654" y="3380509"/>
                </a:cubicBezTo>
                <a:cubicBezTo>
                  <a:pt x="2011218" y="3241964"/>
                  <a:pt x="1623291" y="2854036"/>
                  <a:pt x="1801091" y="2729345"/>
                </a:cubicBezTo>
                <a:cubicBezTo>
                  <a:pt x="1978891" y="2604654"/>
                  <a:pt x="2717800" y="2750127"/>
                  <a:pt x="2909454" y="2632364"/>
                </a:cubicBezTo>
                <a:cubicBezTo>
                  <a:pt x="3101108" y="2514601"/>
                  <a:pt x="2770909" y="2138219"/>
                  <a:pt x="2951018" y="2022764"/>
                </a:cubicBezTo>
                <a:cubicBezTo>
                  <a:pt x="3131127" y="1907309"/>
                  <a:pt x="3798455" y="2068945"/>
                  <a:pt x="3990109" y="1939636"/>
                </a:cubicBezTo>
                <a:cubicBezTo>
                  <a:pt x="4181764" y="1810327"/>
                  <a:pt x="3916218" y="1369291"/>
                  <a:pt x="4100945" y="1246909"/>
                </a:cubicBezTo>
                <a:cubicBezTo>
                  <a:pt x="4285672" y="1124527"/>
                  <a:pt x="4909127" y="1309254"/>
                  <a:pt x="5098472" y="1205345"/>
                </a:cubicBezTo>
                <a:cubicBezTo>
                  <a:pt x="5287817" y="1101436"/>
                  <a:pt x="4957618" y="727363"/>
                  <a:pt x="5237018" y="623454"/>
                </a:cubicBezTo>
                <a:cubicBezTo>
                  <a:pt x="5516418" y="519545"/>
                  <a:pt x="6486236" y="685800"/>
                  <a:pt x="6774872" y="581891"/>
                </a:cubicBezTo>
                <a:cubicBezTo>
                  <a:pt x="7063508" y="477982"/>
                  <a:pt x="7016172" y="238991"/>
                  <a:pt x="6968836" y="0"/>
                </a:cubicBezTo>
              </a:path>
            </a:pathLst>
          </a:custGeom>
          <a:ln>
            <a:solidFill>
              <a:srgbClr val="69B39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1" name="Forma 70"/>
          <p:cNvCxnSpPr>
            <a:stCxn id="53" idx="0"/>
            <a:endCxn id="54" idx="2"/>
          </p:cNvCxnSpPr>
          <p:nvPr/>
        </p:nvCxnSpPr>
        <p:spPr>
          <a:xfrm rot="5400000" flipH="1" flipV="1">
            <a:off x="3038509" y="-348344"/>
            <a:ext cx="3860802" cy="6879773"/>
          </a:xfrm>
          <a:prstGeom prst="curvedConnector2">
            <a:avLst/>
          </a:prstGeom>
          <a:ln>
            <a:solidFill>
              <a:srgbClr val="FFA51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 txBox="1">
            <a:spLocks/>
          </p:cNvSpPr>
          <p:nvPr/>
        </p:nvSpPr>
        <p:spPr>
          <a:xfrm>
            <a:off x="457200" y="304800"/>
            <a:ext cx="4258816" cy="7508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Tendências globais...</a:t>
            </a:r>
            <a:endParaRPr lang="pt-BR" sz="2800" dirty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17"/>
          <p:cNvSpPr/>
          <p:nvPr/>
        </p:nvSpPr>
        <p:spPr>
          <a:xfrm>
            <a:off x="0" y="5738391"/>
            <a:ext cx="9144000" cy="604837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Concorrência acirrada e informação disponível para um mundo em mudança acelerada</a:t>
            </a:r>
            <a:endParaRPr lang="pt-BR" sz="2000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Elipse 52"/>
          <p:cNvSpPr/>
          <p:nvPr/>
        </p:nvSpPr>
        <p:spPr>
          <a:xfrm>
            <a:off x="1376625" y="5021943"/>
            <a:ext cx="304798" cy="304798"/>
          </a:xfrm>
          <a:prstGeom prst="ellipse">
            <a:avLst/>
          </a:prstGeom>
          <a:solidFill>
            <a:srgbClr val="69B3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Elipse 53"/>
          <p:cNvSpPr/>
          <p:nvPr/>
        </p:nvSpPr>
        <p:spPr>
          <a:xfrm>
            <a:off x="8408797" y="1008742"/>
            <a:ext cx="304798" cy="304798"/>
          </a:xfrm>
          <a:prstGeom prst="ellipse">
            <a:avLst/>
          </a:prstGeom>
          <a:solidFill>
            <a:srgbClr val="F564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564276" y="5013176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2015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8232397" y="467961"/>
            <a:ext cx="74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Visão</a:t>
            </a:r>
            <a:endParaRPr lang="pt-BR" sz="1600" b="1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pt-BR" sz="1600" b="1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2025</a:t>
            </a:r>
            <a:endParaRPr lang="pt-BR" sz="1600" b="1" dirty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135423" y="4293096"/>
            <a:ext cx="2049166" cy="5545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16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Produtos </a:t>
            </a:r>
            <a:r>
              <a:rPr lang="pt-BR" sz="1600" dirty="0" err="1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comoditizados</a:t>
            </a:r>
            <a:endParaRPr lang="pt-BR" sz="1600" dirty="0" smtClean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Elipse 57"/>
          <p:cNvSpPr/>
          <p:nvPr/>
        </p:nvSpPr>
        <p:spPr>
          <a:xfrm>
            <a:off x="1485019" y="4447987"/>
            <a:ext cx="217715" cy="217715"/>
          </a:xfrm>
          <a:prstGeom prst="ellipse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351447" y="3030051"/>
            <a:ext cx="2037617" cy="686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16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Escassez de tempo e espaço</a:t>
            </a:r>
            <a:endParaRPr lang="pt-BR" sz="1600" dirty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Elipse 61"/>
          <p:cNvSpPr/>
          <p:nvPr/>
        </p:nvSpPr>
        <p:spPr>
          <a:xfrm>
            <a:off x="2297115" y="3188145"/>
            <a:ext cx="217715" cy="217715"/>
          </a:xfrm>
          <a:prstGeom prst="ellipse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279439" y="3738518"/>
            <a:ext cx="1661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Envelhecimento</a:t>
            </a:r>
            <a:endParaRPr lang="pt-BR" sz="1600" dirty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Elipse 64"/>
          <p:cNvSpPr/>
          <p:nvPr/>
        </p:nvSpPr>
        <p:spPr>
          <a:xfrm>
            <a:off x="1750783" y="3836904"/>
            <a:ext cx="217715" cy="217715"/>
          </a:xfrm>
          <a:prstGeom prst="ellipse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Elipse 67"/>
          <p:cNvSpPr/>
          <p:nvPr/>
        </p:nvSpPr>
        <p:spPr>
          <a:xfrm>
            <a:off x="7067541" y="1140690"/>
            <a:ext cx="217715" cy="217715"/>
          </a:xfrm>
          <a:prstGeom prst="ellipse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CaixaDeTexto 72"/>
          <p:cNvSpPr txBox="1"/>
          <p:nvPr/>
        </p:nvSpPr>
        <p:spPr>
          <a:xfrm>
            <a:off x="711487" y="2586390"/>
            <a:ext cx="2144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Restrição de recursos</a:t>
            </a:r>
            <a:endParaRPr lang="pt-BR" sz="1600" dirty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Elipse 73"/>
          <p:cNvSpPr/>
          <p:nvPr/>
        </p:nvSpPr>
        <p:spPr>
          <a:xfrm>
            <a:off x="2977804" y="2621811"/>
            <a:ext cx="217715" cy="217715"/>
          </a:xfrm>
          <a:prstGeom prst="ellipse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Elipse 76"/>
          <p:cNvSpPr/>
          <p:nvPr/>
        </p:nvSpPr>
        <p:spPr>
          <a:xfrm>
            <a:off x="4066253" y="1987149"/>
            <a:ext cx="217715" cy="217715"/>
          </a:xfrm>
          <a:prstGeom prst="ellipse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Elipse 79"/>
          <p:cNvSpPr/>
          <p:nvPr/>
        </p:nvSpPr>
        <p:spPr>
          <a:xfrm>
            <a:off x="4860032" y="1628800"/>
            <a:ext cx="217715" cy="217715"/>
          </a:xfrm>
          <a:prstGeom prst="ellipse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Forma livre 37"/>
          <p:cNvSpPr/>
          <p:nvPr/>
        </p:nvSpPr>
        <p:spPr>
          <a:xfrm>
            <a:off x="1668226" y="1163782"/>
            <a:ext cx="6777181" cy="4077854"/>
          </a:xfrm>
          <a:custGeom>
            <a:avLst/>
            <a:gdLst>
              <a:gd name="connsiteX0" fmla="*/ 0 w 6777181"/>
              <a:gd name="connsiteY0" fmla="*/ 3976254 h 4077854"/>
              <a:gd name="connsiteX1" fmla="*/ 831273 w 6777181"/>
              <a:gd name="connsiteY1" fmla="*/ 3976254 h 4077854"/>
              <a:gd name="connsiteX2" fmla="*/ 914400 w 6777181"/>
              <a:gd name="connsiteY2" fmla="*/ 3366654 h 4077854"/>
              <a:gd name="connsiteX3" fmla="*/ 1870364 w 6777181"/>
              <a:gd name="connsiteY3" fmla="*/ 3283527 h 4077854"/>
              <a:gd name="connsiteX4" fmla="*/ 1939636 w 6777181"/>
              <a:gd name="connsiteY4" fmla="*/ 2646218 h 4077854"/>
              <a:gd name="connsiteX5" fmla="*/ 2951018 w 6777181"/>
              <a:gd name="connsiteY5" fmla="*/ 2563091 h 4077854"/>
              <a:gd name="connsiteX6" fmla="*/ 3048000 w 6777181"/>
              <a:gd name="connsiteY6" fmla="*/ 1898073 h 4077854"/>
              <a:gd name="connsiteX7" fmla="*/ 4059382 w 6777181"/>
              <a:gd name="connsiteY7" fmla="*/ 1814945 h 4077854"/>
              <a:gd name="connsiteX8" fmla="*/ 4239491 w 6777181"/>
              <a:gd name="connsiteY8" fmla="*/ 1149927 h 4077854"/>
              <a:gd name="connsiteX9" fmla="*/ 5195454 w 6777181"/>
              <a:gd name="connsiteY9" fmla="*/ 1122218 h 4077854"/>
              <a:gd name="connsiteX10" fmla="*/ 5347854 w 6777181"/>
              <a:gd name="connsiteY10" fmla="*/ 498763 h 4077854"/>
              <a:gd name="connsiteX11" fmla="*/ 6539345 w 6777181"/>
              <a:gd name="connsiteY11" fmla="*/ 526473 h 4077854"/>
              <a:gd name="connsiteX12" fmla="*/ 6774873 w 6777181"/>
              <a:gd name="connsiteY12" fmla="*/ 0 h 4077854"/>
              <a:gd name="connsiteX13" fmla="*/ 6774873 w 6777181"/>
              <a:gd name="connsiteY13" fmla="*/ 0 h 407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77181" h="4077854">
                <a:moveTo>
                  <a:pt x="0" y="3976254"/>
                </a:moveTo>
                <a:cubicBezTo>
                  <a:pt x="339436" y="4027054"/>
                  <a:pt x="678873" y="4077854"/>
                  <a:pt x="831273" y="3976254"/>
                </a:cubicBezTo>
                <a:cubicBezTo>
                  <a:pt x="983673" y="3874654"/>
                  <a:pt x="741218" y="3482108"/>
                  <a:pt x="914400" y="3366654"/>
                </a:cubicBezTo>
                <a:cubicBezTo>
                  <a:pt x="1087582" y="3251200"/>
                  <a:pt x="1699491" y="3403600"/>
                  <a:pt x="1870364" y="3283527"/>
                </a:cubicBezTo>
                <a:cubicBezTo>
                  <a:pt x="2041237" y="3163454"/>
                  <a:pt x="1759527" y="2766291"/>
                  <a:pt x="1939636" y="2646218"/>
                </a:cubicBezTo>
                <a:cubicBezTo>
                  <a:pt x="2119745" y="2526145"/>
                  <a:pt x="2766291" y="2687782"/>
                  <a:pt x="2951018" y="2563091"/>
                </a:cubicBezTo>
                <a:cubicBezTo>
                  <a:pt x="3135745" y="2438400"/>
                  <a:pt x="2863273" y="2022764"/>
                  <a:pt x="3048000" y="1898073"/>
                </a:cubicBezTo>
                <a:cubicBezTo>
                  <a:pt x="3232727" y="1773382"/>
                  <a:pt x="3860800" y="1939636"/>
                  <a:pt x="4059382" y="1814945"/>
                </a:cubicBezTo>
                <a:cubicBezTo>
                  <a:pt x="4257964" y="1690254"/>
                  <a:pt x="4050146" y="1265381"/>
                  <a:pt x="4239491" y="1149927"/>
                </a:cubicBezTo>
                <a:cubicBezTo>
                  <a:pt x="4428836" y="1034473"/>
                  <a:pt x="5010727" y="1230745"/>
                  <a:pt x="5195454" y="1122218"/>
                </a:cubicBezTo>
                <a:cubicBezTo>
                  <a:pt x="5380181" y="1013691"/>
                  <a:pt x="5123872" y="598054"/>
                  <a:pt x="5347854" y="498763"/>
                </a:cubicBezTo>
                <a:cubicBezTo>
                  <a:pt x="5571836" y="399472"/>
                  <a:pt x="6301509" y="609600"/>
                  <a:pt x="6539345" y="526473"/>
                </a:cubicBezTo>
                <a:cubicBezTo>
                  <a:pt x="6777181" y="443346"/>
                  <a:pt x="6774873" y="0"/>
                  <a:pt x="6774873" y="0"/>
                </a:cubicBezTo>
                <a:lnTo>
                  <a:pt x="6774873" y="0"/>
                </a:lnTo>
              </a:path>
            </a:pathLst>
          </a:custGeom>
          <a:ln>
            <a:solidFill>
              <a:srgbClr val="F56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Elipse 42"/>
          <p:cNvSpPr/>
          <p:nvPr/>
        </p:nvSpPr>
        <p:spPr>
          <a:xfrm>
            <a:off x="3421049" y="2334243"/>
            <a:ext cx="217715" cy="217715"/>
          </a:xfrm>
          <a:prstGeom prst="ellipse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082366" y="2166106"/>
            <a:ext cx="2367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Globalização acentuada</a:t>
            </a:r>
            <a:endParaRPr lang="pt-BR" sz="1600" dirty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872763" y="1859758"/>
            <a:ext cx="2119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Conectividade &amp; </a:t>
            </a:r>
            <a:r>
              <a:rPr lang="pt-BR" sz="1600" dirty="0" err="1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IoT</a:t>
            </a:r>
            <a:r>
              <a:rPr lang="pt-BR" sz="16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endParaRPr lang="pt-BR" sz="1600" dirty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443789" y="278931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1600" dirty="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1600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245211" y="1260049"/>
            <a:ext cx="2470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Velocidade de mudanças</a:t>
            </a:r>
          </a:p>
          <a:p>
            <a:pPr algn="r"/>
            <a:r>
              <a:rPr lang="pt-BR" sz="16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surpresas x estabilidade</a:t>
            </a:r>
            <a:endParaRPr lang="pt-BR" sz="1600" dirty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876256" y="714182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...</a:t>
            </a:r>
            <a:endParaRPr lang="pt-BR" sz="1600" dirty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899592" y="6453336"/>
            <a:ext cx="504056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pt-BR" sz="12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“Internet </a:t>
            </a:r>
            <a:r>
              <a:rPr lang="pt-BR" sz="1200" dirty="0" err="1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pt-BR" sz="12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1200" dirty="0" err="1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Things</a:t>
            </a:r>
            <a:r>
              <a:rPr lang="pt-BR" sz="12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 (Internet das Coisas)</a:t>
            </a:r>
          </a:p>
        </p:txBody>
      </p:sp>
      <p:sp>
        <p:nvSpPr>
          <p:cNvPr id="31" name="Elipse 30"/>
          <p:cNvSpPr/>
          <p:nvPr/>
        </p:nvSpPr>
        <p:spPr>
          <a:xfrm>
            <a:off x="5796136" y="1340768"/>
            <a:ext cx="217715" cy="217715"/>
          </a:xfrm>
          <a:prstGeom prst="ellipse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3059832" y="930206"/>
            <a:ext cx="2842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Desenvolvimentos “caóticos”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 txBox="1">
            <a:spLocks/>
          </p:cNvSpPr>
          <p:nvPr/>
        </p:nvSpPr>
        <p:spPr>
          <a:xfrm>
            <a:off x="529208" y="260648"/>
            <a:ext cx="6059016" cy="7508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Nossa visão sobre o futuro*</a:t>
            </a:r>
            <a:endParaRPr lang="pt-BR" sz="2800" dirty="0">
              <a:solidFill>
                <a:srgbClr val="6666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17"/>
          <p:cNvSpPr/>
          <p:nvPr/>
        </p:nvSpPr>
        <p:spPr>
          <a:xfrm>
            <a:off x="0" y="5742583"/>
            <a:ext cx="9144000" cy="604837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Cada entidade faz sua leitura de tendências, mas todas precisam de PROFISSIONAIS DIFERENCIADOS para a construção das tecnologias do futuro </a:t>
            </a:r>
            <a:endParaRPr lang="pt-BR" sz="2000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1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xmlns:xdr="http://schemas.openxmlformats.org/drawingml/2006/spreadsheetDrawing" val="0"/>
              </a:ext>
            </a:extLst>
          </a:blip>
          <a:srcRect b="33574"/>
          <a:stretch>
            <a:fillRect/>
          </a:stretch>
        </p:blipFill>
        <p:spPr>
          <a:xfrm>
            <a:off x="611560" y="905344"/>
            <a:ext cx="827256" cy="745281"/>
          </a:xfrm>
          <a:prstGeom prst="roundRect">
            <a:avLst/>
          </a:prstGeom>
        </p:spPr>
      </p:pic>
      <p:pic>
        <p:nvPicPr>
          <p:cNvPr id="7" name="Picture 19"/>
          <p:cNvPicPr>
            <a:picLocks/>
          </p:cNvPicPr>
          <p:nvPr/>
        </p:nvPicPr>
        <p:blipFill>
          <a:blip r:embed="rId4" cstate="print"/>
          <a:srcRect b="34452"/>
          <a:stretch>
            <a:fillRect/>
          </a:stretch>
        </p:blipFill>
        <p:spPr>
          <a:xfrm>
            <a:off x="3131840" y="3716788"/>
            <a:ext cx="827256" cy="745281"/>
          </a:xfrm>
          <a:prstGeom prst="roundRect">
            <a:avLst/>
          </a:prstGeom>
        </p:spPr>
      </p:pic>
      <p:pic>
        <p:nvPicPr>
          <p:cNvPr id="8" name="Picture 20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xmlns:xdr="http://schemas.openxmlformats.org/drawingml/2006/spreadsheetDrawing" val="0"/>
              </a:ext>
            </a:extLst>
          </a:blip>
          <a:srcRect b="32889"/>
          <a:stretch>
            <a:fillRect/>
          </a:stretch>
        </p:blipFill>
        <p:spPr>
          <a:xfrm>
            <a:off x="2195736" y="2760590"/>
            <a:ext cx="827256" cy="745281"/>
          </a:xfrm>
          <a:prstGeom prst="roundRect">
            <a:avLst/>
          </a:prstGeom>
        </p:spPr>
      </p:pic>
      <p:pic>
        <p:nvPicPr>
          <p:cNvPr id="9" name="Picture 21"/>
          <p:cNvPicPr>
            <a:picLocks/>
          </p:cNvPicPr>
          <p:nvPr/>
        </p:nvPicPr>
        <p:blipFill>
          <a:blip r:embed="rId6" cstate="print"/>
          <a:srcRect b="34259"/>
          <a:stretch>
            <a:fillRect/>
          </a:stretch>
        </p:blipFill>
        <p:spPr>
          <a:xfrm>
            <a:off x="4041840" y="4672986"/>
            <a:ext cx="827256" cy="745281"/>
          </a:xfrm>
          <a:prstGeom prst="roundRect">
            <a:avLst/>
          </a:prstGeom>
        </p:spPr>
      </p:pic>
      <p:pic>
        <p:nvPicPr>
          <p:cNvPr id="10" name="Picture 22"/>
          <p:cNvPicPr>
            <a:picLocks/>
          </p:cNvPicPr>
          <p:nvPr/>
        </p:nvPicPr>
        <p:blipFill>
          <a:blip r:embed="rId7" cstate="print"/>
          <a:srcRect b="33574"/>
          <a:stretch>
            <a:fillRect/>
          </a:stretch>
        </p:blipFill>
        <p:spPr>
          <a:xfrm>
            <a:off x="1403648" y="1785342"/>
            <a:ext cx="827256" cy="745281"/>
          </a:xfrm>
          <a:prstGeom prst="round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501759" y="886079"/>
            <a:ext cx="1896673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C6DE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sustentabilidade</a:t>
            </a:r>
            <a:endParaRPr lang="en-US" sz="1600" b="1" dirty="0" smtClean="0">
              <a:solidFill>
                <a:srgbClr val="C6DE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b="1" dirty="0" err="1" smtClean="0">
                <a:solidFill>
                  <a:srgbClr val="C6DE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meio</a:t>
            </a:r>
            <a:r>
              <a:rPr lang="en-US" sz="1600" b="1" dirty="0" smtClean="0">
                <a:solidFill>
                  <a:srgbClr val="C6DE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C6DE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ambiente</a:t>
            </a:r>
            <a:endParaRPr lang="en-US" sz="1600" b="1" dirty="0" smtClean="0">
              <a:solidFill>
                <a:srgbClr val="C6DE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293847" y="1747027"/>
            <a:ext cx="161614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5643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conveniência</a:t>
            </a:r>
            <a:endParaRPr lang="en-US" sz="1600" b="1" dirty="0" smtClean="0">
              <a:solidFill>
                <a:srgbClr val="F5643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b="1" dirty="0" err="1" smtClean="0">
                <a:solidFill>
                  <a:srgbClr val="F5643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conectividade</a:t>
            </a:r>
            <a:endParaRPr lang="en-US" sz="1600" b="1" dirty="0" smtClean="0">
              <a:solidFill>
                <a:srgbClr val="F5643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b="1" dirty="0" err="1" smtClean="0">
                <a:solidFill>
                  <a:srgbClr val="F5643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conforto</a:t>
            </a:r>
            <a:endParaRPr lang="en-US" sz="1600" b="1" dirty="0" smtClean="0">
              <a:solidFill>
                <a:srgbClr val="F5643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085935" y="2740739"/>
            <a:ext cx="151216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879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eficiência</a:t>
            </a:r>
            <a:r>
              <a:rPr lang="en-US" sz="1600" b="1" dirty="0" smtClean="0">
                <a:solidFill>
                  <a:srgbClr val="00879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879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energética</a:t>
            </a:r>
            <a:endParaRPr lang="en-US" sz="1600" b="1" dirty="0" smtClean="0">
              <a:solidFill>
                <a:srgbClr val="00879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022039" y="3696938"/>
            <a:ext cx="769763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Custo</a:t>
            </a:r>
            <a:endParaRPr lang="en-US" sz="1600" b="1" dirty="0" smtClean="0">
              <a:solidFill>
                <a:srgbClr val="FF99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932039" y="4788441"/>
            <a:ext cx="128913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69B39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Qualidade</a:t>
            </a:r>
            <a:r>
              <a:rPr lang="en-US" sz="1600" b="1" dirty="0" smtClean="0">
                <a:solidFill>
                  <a:srgbClr val="69B39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en-US" sz="1600" b="1" dirty="0" err="1" smtClean="0">
                <a:solidFill>
                  <a:srgbClr val="69B39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Segurança</a:t>
            </a:r>
            <a:endParaRPr lang="en-US" sz="1600" b="1" dirty="0" smtClean="0">
              <a:solidFill>
                <a:srgbClr val="69B39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670111" y="2708920"/>
            <a:ext cx="2952328" cy="523230"/>
          </a:xfrm>
          <a:prstGeom prst="rect">
            <a:avLst/>
          </a:prstGeom>
          <a:noFill/>
          <a:effectLst/>
        </p:spPr>
        <p:txBody>
          <a:bodyPr wrap="square" lIns="91449" tIns="45725" rIns="91449" bIns="45725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00879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IMPROVE ENERGY/COST RATIO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606215" y="4005064"/>
            <a:ext cx="2808312" cy="307787"/>
          </a:xfrm>
          <a:prstGeom prst="rect">
            <a:avLst/>
          </a:prstGeom>
          <a:noFill/>
          <a:effectLst/>
        </p:spPr>
        <p:txBody>
          <a:bodyPr wrap="square" lIns="91449" tIns="45725" rIns="91449" bIns="45725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MINITUARIZATION (COST)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878024" y="1768535"/>
            <a:ext cx="2808312" cy="523230"/>
          </a:xfrm>
          <a:prstGeom prst="rect">
            <a:avLst/>
          </a:prstGeom>
          <a:noFill/>
          <a:effectLst/>
        </p:spPr>
        <p:txBody>
          <a:bodyPr wrap="square" lIns="91449" tIns="45725" rIns="91449" bIns="45725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F5643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PLUG &amp; PLAY COMPRESSORS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384376" y="908720"/>
            <a:ext cx="3275856" cy="738674"/>
          </a:xfrm>
          <a:prstGeom prst="rect">
            <a:avLst/>
          </a:prstGeom>
          <a:noFill/>
          <a:effectLst/>
        </p:spPr>
        <p:txBody>
          <a:bodyPr wrap="square" lIns="91449" tIns="45725" rIns="91449" bIns="45725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C6DE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ENVIRONMENT ORIENTED PRODUCTS THROUGHT OUR VALUE CHAIN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878023" y="2257117"/>
            <a:ext cx="2592288" cy="307787"/>
          </a:xfrm>
          <a:prstGeom prst="rect">
            <a:avLst/>
          </a:prstGeom>
          <a:noFill/>
          <a:effectLst/>
        </p:spPr>
        <p:txBody>
          <a:bodyPr wrap="square" lIns="91449" tIns="45725" rIns="91449" bIns="45725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F5643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“SMART” COMPRESSORS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372200" y="4797733"/>
            <a:ext cx="2088232" cy="307787"/>
          </a:xfrm>
          <a:prstGeom prst="rect">
            <a:avLst/>
          </a:prstGeom>
          <a:noFill/>
          <a:effectLst/>
        </p:spPr>
        <p:txBody>
          <a:bodyPr wrap="square" lIns="91449" tIns="45725" rIns="91449" bIns="45725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69B39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NOISE REDUCTION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4670111" y="3212976"/>
            <a:ext cx="2520280" cy="523230"/>
          </a:xfrm>
          <a:prstGeom prst="rect">
            <a:avLst/>
          </a:prstGeom>
          <a:noFill/>
          <a:effectLst/>
        </p:spPr>
        <p:txBody>
          <a:bodyPr wrap="square" lIns="91449" tIns="45725" rIns="91449" bIns="45725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00879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INTEGRATION WITH SYSTEMS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606215" y="4293096"/>
            <a:ext cx="2880320" cy="307787"/>
          </a:xfrm>
          <a:prstGeom prst="rect">
            <a:avLst/>
          </a:prstGeom>
          <a:noFill/>
          <a:effectLst/>
        </p:spPr>
        <p:txBody>
          <a:bodyPr wrap="square" lIns="91449" tIns="45725" rIns="91449" bIns="45725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F5952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CUSTOMIZATION (IN MASS)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652120" y="3573016"/>
            <a:ext cx="3024336" cy="523230"/>
          </a:xfrm>
          <a:prstGeom prst="rect">
            <a:avLst/>
          </a:prstGeom>
          <a:noFill/>
          <a:effectLst/>
        </p:spPr>
        <p:txBody>
          <a:bodyPr wrap="square" lIns="91449" tIns="45725" rIns="91449" bIns="45725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CONVERT ATTRIBUTES IN  VALUE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372201" y="5066010"/>
            <a:ext cx="2592288" cy="523230"/>
          </a:xfrm>
          <a:prstGeom prst="rect">
            <a:avLst/>
          </a:prstGeom>
          <a:noFill/>
          <a:effectLst/>
        </p:spPr>
        <p:txBody>
          <a:bodyPr wrap="square" lIns="91449" tIns="45725" rIns="91449" bIns="45725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69B39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REDUCTION OF VARIABILITY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043608" y="6464369"/>
            <a:ext cx="475252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pt-BR" sz="12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Source: Embraco </a:t>
            </a:r>
            <a:r>
              <a:rPr lang="pt-BR" sz="1200" dirty="0" err="1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Technology</a:t>
            </a:r>
            <a:r>
              <a:rPr lang="pt-BR" sz="12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1200" dirty="0" err="1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Planning</a:t>
            </a:r>
            <a:r>
              <a:rPr lang="pt-BR" sz="12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(8 </a:t>
            </a:r>
            <a:r>
              <a:rPr lang="pt-BR" sz="1200" dirty="0" err="1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Steps</a:t>
            </a:r>
            <a:r>
              <a:rPr lang="pt-BR" sz="12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1200" dirty="0" err="1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Process</a:t>
            </a:r>
            <a:r>
              <a:rPr lang="pt-BR" sz="1200" dirty="0" smtClean="0">
                <a:solidFill>
                  <a:srgbClr val="6666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381328"/>
          </a:xfrm>
          <a:prstGeom prst="rect">
            <a:avLst/>
          </a:prstGeom>
          <a:solidFill>
            <a:srgbClr val="69B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600" dirty="0">
              <a:solidFill>
                <a:srgbClr val="FFFFFF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1196752"/>
            <a:ext cx="8892480" cy="4708963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smtClean="0">
                <a:solidFill>
                  <a:srgbClr val="C6DE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 QUE SERÁ NECESSÁRIO AOS </a:t>
            </a:r>
            <a:r>
              <a:rPr lang="en-US" sz="6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FUTUROS PROFISSIONAIS? </a:t>
            </a:r>
            <a:endParaRPr lang="en-US" sz="6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0" y="-27384"/>
            <a:ext cx="4499992" cy="6309320"/>
          </a:xfrm>
          <a:prstGeom prst="rect">
            <a:avLst/>
          </a:prstGeom>
          <a:solidFill>
            <a:srgbClr val="00879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FF9900">
                <a:gamma/>
                <a:shade val="60000"/>
                <a:invGamma/>
              </a:srgbClr>
            </a:prstShdw>
          </a:effec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None/>
              <a:tabLst/>
            </a:pPr>
            <a:endParaRPr kumimoji="0" lang="pt-BR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3528" y="116632"/>
            <a:ext cx="4032448" cy="750888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bg1"/>
              </a:buClr>
              <a:defRPr/>
            </a:pPr>
            <a:r>
              <a:rPr lang="pt-B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Técnico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79512" y="927100"/>
            <a:ext cx="4248472" cy="451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6090" indent="-365760">
              <a:buClr>
                <a:srgbClr val="C6DE89"/>
              </a:buClr>
              <a:buFont typeface="Wingdings" pitchFamily="2" charset="2"/>
              <a:buChar char="§"/>
            </a:pPr>
            <a:r>
              <a:rPr lang="pt-BR" altLang="zh-CN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Gestão de quantidades massivas de dados (data </a:t>
            </a:r>
            <a:r>
              <a:rPr lang="pt-BR" altLang="zh-CN" sz="16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mining</a:t>
            </a:r>
            <a:r>
              <a:rPr lang="pt-BR" altLang="zh-CN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366090" indent="-365760">
              <a:buClr>
                <a:srgbClr val="C6DE89"/>
              </a:buClr>
              <a:buFont typeface="Wingdings" pitchFamily="2" charset="2"/>
              <a:buChar char="§"/>
            </a:pPr>
            <a:endParaRPr lang="pt-BR" altLang="zh-CN" sz="16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6090" indent="-365760">
              <a:buClr>
                <a:srgbClr val="C6DE89"/>
              </a:buClr>
              <a:buFont typeface="Wingdings" pitchFamily="2" charset="2"/>
              <a:buChar char="§"/>
            </a:pPr>
            <a:r>
              <a:rPr lang="pt-BR" altLang="zh-CN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Gerenciamento de incertezas </a:t>
            </a:r>
          </a:p>
          <a:p>
            <a:pPr marL="823125" lvl="1" indent="-365760">
              <a:buClr>
                <a:srgbClr val="C6DE89"/>
              </a:buClr>
              <a:buFont typeface="Wingdings" pitchFamily="2" charset="2"/>
              <a:buChar char="§"/>
            </a:pPr>
            <a:r>
              <a:rPr lang="pt-BR" altLang="zh-CN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Simulação </a:t>
            </a:r>
          </a:p>
          <a:p>
            <a:pPr marL="823125" lvl="1" indent="-365760">
              <a:buClr>
                <a:srgbClr val="C6DE89"/>
              </a:buClr>
              <a:buFont typeface="Wingdings" pitchFamily="2" charset="2"/>
              <a:buChar char="§"/>
            </a:pPr>
            <a:r>
              <a:rPr lang="pt-BR" altLang="zh-CN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Estatística</a:t>
            </a:r>
          </a:p>
          <a:p>
            <a:pPr marL="366090" indent="-365760">
              <a:buClr>
                <a:srgbClr val="C6DE89"/>
              </a:buClr>
              <a:buFont typeface="Wingdings" pitchFamily="2" charset="2"/>
              <a:buChar char="§"/>
            </a:pPr>
            <a:endParaRPr lang="pt-BR" altLang="zh-CN" sz="1600" dirty="0" smtClean="0">
              <a:solidFill>
                <a:srgbClr val="C6DE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6090" indent="-365760">
              <a:buClr>
                <a:srgbClr val="C6DE89"/>
              </a:buClr>
              <a:buFont typeface="Wingdings" pitchFamily="2" charset="2"/>
              <a:buChar char="§"/>
            </a:pPr>
            <a:r>
              <a:rPr lang="pt-BR" altLang="zh-CN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Velocidade nas soluções</a:t>
            </a:r>
          </a:p>
          <a:p>
            <a:pPr marL="823125" lvl="1" indent="-365760">
              <a:buClr>
                <a:srgbClr val="C6DE89"/>
              </a:buClr>
              <a:buFont typeface="Wingdings" pitchFamily="2" charset="2"/>
              <a:buChar char="§"/>
            </a:pPr>
            <a:r>
              <a:rPr lang="pt-BR" altLang="zh-CN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Prototipagem</a:t>
            </a:r>
          </a:p>
          <a:p>
            <a:pPr marL="823125" lvl="1" indent="-365760">
              <a:buClr>
                <a:srgbClr val="C6DE89"/>
              </a:buClr>
              <a:buFont typeface="Wingdings" pitchFamily="2" charset="2"/>
              <a:buChar char="§"/>
            </a:pPr>
            <a:r>
              <a:rPr lang="pt-BR" altLang="zh-CN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Experimentação</a:t>
            </a:r>
          </a:p>
          <a:p>
            <a:pPr marL="366090" indent="-365760">
              <a:buClr>
                <a:srgbClr val="C6DE89"/>
              </a:buClr>
              <a:buFont typeface="Wingdings" pitchFamily="2" charset="2"/>
              <a:buChar char="§"/>
            </a:pPr>
            <a:endParaRPr lang="pt-BR" altLang="zh-CN" sz="16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6090" indent="-365760">
              <a:buClr>
                <a:srgbClr val="C6DE89"/>
              </a:buClr>
              <a:buFont typeface="Wingdings" pitchFamily="2" charset="2"/>
              <a:buChar char="§"/>
            </a:pPr>
            <a:r>
              <a:rPr lang="pt-BR" altLang="zh-CN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Inovação</a:t>
            </a:r>
          </a:p>
          <a:p>
            <a:pPr marL="823125" lvl="1" indent="-365760">
              <a:buClr>
                <a:srgbClr val="C6DE89"/>
              </a:buClr>
              <a:buFont typeface="Wingdings" pitchFamily="2" charset="2"/>
              <a:buChar char="§"/>
            </a:pPr>
            <a:r>
              <a:rPr lang="pt-BR" altLang="zh-CN" sz="16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Multi</a:t>
            </a:r>
            <a:r>
              <a:rPr lang="pt-BR" altLang="zh-CN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 </a:t>
            </a:r>
            <a:r>
              <a:rPr lang="pt-BR" altLang="zh-CN" sz="16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Transdisciplinaridade</a:t>
            </a:r>
            <a:endParaRPr lang="pt-BR" altLang="zh-CN" sz="16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23125" lvl="1" indent="-365760">
              <a:buClr>
                <a:srgbClr val="C6DE89"/>
              </a:buClr>
              <a:buFont typeface="Wingdings" pitchFamily="2" charset="2"/>
              <a:buChar char="§"/>
            </a:pPr>
            <a:r>
              <a:rPr lang="pt-BR" altLang="zh-CN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Aplicação de conhecimento</a:t>
            </a:r>
          </a:p>
          <a:p>
            <a:pPr marL="823125" lvl="1" indent="-365760">
              <a:buClr>
                <a:srgbClr val="C6DE89"/>
              </a:buClr>
              <a:buFont typeface="Wingdings" pitchFamily="2" charset="2"/>
              <a:buChar char="§"/>
            </a:pPr>
            <a:r>
              <a:rPr lang="pt-BR" altLang="zh-CN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Fazer diferente / diferença</a:t>
            </a:r>
          </a:p>
          <a:p>
            <a:pPr marL="823125" lvl="1" indent="-365760">
              <a:buClr>
                <a:srgbClr val="C6DE89"/>
              </a:buClr>
              <a:buFont typeface="Wingdings" pitchFamily="2" charset="2"/>
              <a:buChar char="§"/>
            </a:pPr>
            <a:endParaRPr lang="pt-BR" altLang="zh-CN" sz="16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1950" lvl="1" indent="-361950">
              <a:buClr>
                <a:srgbClr val="C6DE89"/>
              </a:buClr>
              <a:buFont typeface="Wingdings" pitchFamily="2" charset="2"/>
              <a:buChar char="§"/>
            </a:pPr>
            <a:r>
              <a:rPr lang="pt-BR" altLang="zh-CN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Identificação e solução de problemas</a:t>
            </a:r>
          </a:p>
          <a:p>
            <a:pPr marL="361950" lvl="1" indent="-361950">
              <a:buClr>
                <a:srgbClr val="C6DE89"/>
              </a:buClr>
              <a:buFont typeface="Wingdings" pitchFamily="2" charset="2"/>
              <a:buChar char="§"/>
            </a:pPr>
            <a:endParaRPr lang="pt-BR" altLang="zh-CN" sz="16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1950" lvl="1" indent="-361950">
              <a:buClr>
                <a:srgbClr val="C6DE89"/>
              </a:buClr>
              <a:buFont typeface="Wingdings" pitchFamily="2" charset="2"/>
              <a:buChar char="§"/>
            </a:pPr>
            <a:r>
              <a:rPr lang="pt-BR" altLang="zh-CN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Gestão de projetos</a:t>
            </a:r>
          </a:p>
          <a:p>
            <a:pPr marL="361950" lvl="1" indent="-361950">
              <a:buClr>
                <a:srgbClr val="C6DE89"/>
              </a:buClr>
              <a:buFont typeface="Wingdings" pitchFamily="2" charset="2"/>
              <a:buChar char="§"/>
            </a:pPr>
            <a:endParaRPr lang="pt-BR" altLang="zh-CN" sz="16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1950" lvl="1" indent="-361950">
              <a:buClr>
                <a:srgbClr val="C6DE89"/>
              </a:buClr>
              <a:buFont typeface="Wingdings" pitchFamily="2" charset="2"/>
              <a:buChar char="§"/>
            </a:pPr>
            <a:r>
              <a:rPr lang="pt-BR" altLang="zh-CN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...</a:t>
            </a:r>
          </a:p>
          <a:p>
            <a:pPr marL="95250" lvl="1" indent="361950">
              <a:buClr>
                <a:srgbClr val="C6DE89"/>
              </a:buClr>
              <a:buFont typeface="Wingdings" pitchFamily="2" charset="2"/>
              <a:buChar char="§"/>
            </a:pPr>
            <a:endParaRPr lang="pt-BR" altLang="zh-CN" sz="16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6090" indent="-365760">
              <a:buClr>
                <a:srgbClr val="C6DE89"/>
              </a:buClr>
              <a:buFont typeface="Wingdings" pitchFamily="2" charset="2"/>
              <a:buChar char="§"/>
            </a:pPr>
            <a:endParaRPr lang="pt-BR" altLang="zh-CN" sz="16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6090" indent="-365760">
              <a:buClr>
                <a:srgbClr val="C6DE89"/>
              </a:buClr>
              <a:buFont typeface="Wingdings" pitchFamily="2" charset="2"/>
              <a:buChar char="§"/>
            </a:pPr>
            <a:endParaRPr lang="pt-BR" altLang="zh-CN" sz="16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23125" lvl="1" indent="-365760">
              <a:buClr>
                <a:srgbClr val="C6DE89"/>
              </a:buClr>
              <a:buFont typeface="Wingdings" pitchFamily="2" charset="2"/>
              <a:buChar char="§"/>
            </a:pPr>
            <a:endParaRPr lang="pt-BR" altLang="zh-CN" sz="16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5004048" y="908720"/>
            <a:ext cx="4176464" cy="4680520"/>
          </a:xfrm>
          <a:prstGeom prst="roundRect">
            <a:avLst>
              <a:gd name="adj" fmla="val 3896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buClr>
                <a:srgbClr val="008791"/>
              </a:buClr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00879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CRIAR estratégias envolventes e inspiradoras</a:t>
            </a:r>
          </a:p>
          <a:p>
            <a:pPr lvl="1">
              <a:buClr>
                <a:srgbClr val="008791"/>
              </a:buClr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00879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Paixão</a:t>
            </a:r>
          </a:p>
          <a:p>
            <a:pPr lvl="1">
              <a:buClr>
                <a:srgbClr val="008791"/>
              </a:buClr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00879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Coragem</a:t>
            </a:r>
          </a:p>
          <a:p>
            <a:pPr lvl="1">
              <a:buClr>
                <a:srgbClr val="008791"/>
              </a:buClr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00879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Espírito de Vitória</a:t>
            </a:r>
          </a:p>
          <a:p>
            <a:pPr lvl="0">
              <a:buClr>
                <a:srgbClr val="008791"/>
              </a:buClr>
              <a:buFont typeface="Wingdings" pitchFamily="2" charset="2"/>
              <a:buChar char="§"/>
            </a:pPr>
            <a:endParaRPr lang="pt-BR" sz="1600" b="1" dirty="0" smtClean="0">
              <a:solidFill>
                <a:srgbClr val="00879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Clr>
                <a:srgbClr val="008791"/>
              </a:buClr>
              <a:buFont typeface="Wingdings" pitchFamily="2" charset="2"/>
              <a:buChar char="§"/>
            </a:pPr>
            <a:endParaRPr lang="pt-BR" sz="1600" b="1" dirty="0" smtClean="0">
              <a:solidFill>
                <a:srgbClr val="00879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Clr>
                <a:srgbClr val="008791"/>
              </a:buClr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00879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CONQUISTAR e CULTIVAR seguidores</a:t>
            </a:r>
          </a:p>
          <a:p>
            <a:pPr lvl="1">
              <a:buClr>
                <a:srgbClr val="008791"/>
              </a:buClr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00879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Desenvolver talentos</a:t>
            </a:r>
          </a:p>
          <a:p>
            <a:pPr lvl="1">
              <a:buClr>
                <a:srgbClr val="008791"/>
              </a:buClr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00879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Trabalhar em time</a:t>
            </a:r>
          </a:p>
          <a:p>
            <a:pPr lvl="0">
              <a:buClr>
                <a:srgbClr val="008791"/>
              </a:buClr>
              <a:buFont typeface="Wingdings" pitchFamily="2" charset="2"/>
              <a:buChar char="§"/>
            </a:pPr>
            <a:endParaRPr lang="pt-BR" sz="1600" b="1" dirty="0" smtClean="0">
              <a:solidFill>
                <a:srgbClr val="00879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Clr>
                <a:srgbClr val="008791"/>
              </a:buClr>
              <a:buFont typeface="Wingdings" pitchFamily="2" charset="2"/>
              <a:buChar char="§"/>
            </a:pPr>
            <a:endParaRPr lang="pt-BR" sz="1600" b="1" dirty="0" smtClean="0">
              <a:solidFill>
                <a:srgbClr val="00879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Clr>
                <a:srgbClr val="008791"/>
              </a:buClr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00879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ENTREGAR resultados diferenciados</a:t>
            </a:r>
          </a:p>
          <a:p>
            <a:pPr lvl="1">
              <a:buClr>
                <a:srgbClr val="008791"/>
              </a:buClr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00879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Velocidade</a:t>
            </a:r>
          </a:p>
          <a:p>
            <a:pPr lvl="1">
              <a:buClr>
                <a:srgbClr val="008791"/>
              </a:buClr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00879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Senso de propriedade</a:t>
            </a:r>
          </a:p>
          <a:p>
            <a:pPr lvl="1">
              <a:buClr>
                <a:srgbClr val="008791"/>
              </a:buClr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00879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Comunicação objetiva</a:t>
            </a:r>
          </a:p>
          <a:p>
            <a:pPr>
              <a:buClr>
                <a:srgbClr val="008791"/>
              </a:buClr>
              <a:buFont typeface="Wingdings" pitchFamily="2" charset="2"/>
              <a:buChar char="§"/>
            </a:pPr>
            <a:endParaRPr lang="pt-BR" sz="1600" b="1" dirty="0" smtClean="0">
              <a:solidFill>
                <a:srgbClr val="00879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008791"/>
              </a:buClr>
              <a:buFont typeface="Wingdings" pitchFamily="2" charset="2"/>
              <a:buChar char="§"/>
            </a:pPr>
            <a:r>
              <a:rPr lang="pt-BR" sz="1600" b="1" dirty="0" smtClean="0">
                <a:solidFill>
                  <a:srgbClr val="00879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...</a:t>
            </a: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076056" y="116632"/>
            <a:ext cx="3960440" cy="750888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Comportamental</a:t>
            </a:r>
          </a:p>
        </p:txBody>
      </p:sp>
      <p:sp>
        <p:nvSpPr>
          <p:cNvPr id="11" name="Retângulo 10"/>
          <p:cNvSpPr/>
          <p:nvPr/>
        </p:nvSpPr>
        <p:spPr bwMode="auto">
          <a:xfrm>
            <a:off x="0" y="5896322"/>
            <a:ext cx="9144000" cy="432048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indent="0" algn="ctr">
              <a:lnSpc>
                <a:spcPct val="100000"/>
              </a:lnSpc>
              <a:buClr>
                <a:srgbClr val="3399FF"/>
              </a:buClr>
              <a:buSzTx/>
              <a:buFontTx/>
              <a:buNone/>
              <a:tabLst/>
              <a:defRPr/>
            </a:pPr>
            <a:r>
              <a:rPr lang="pt-BR" sz="2000" dirty="0" smtClean="0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Abordagem integrada aumenta a geração de valor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4818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t="21282" r="2323" b="26729"/>
          <a:stretch>
            <a:fillRect/>
          </a:stretch>
        </p:blipFill>
        <p:spPr bwMode="auto">
          <a:xfrm>
            <a:off x="0" y="1628800"/>
            <a:ext cx="91440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7504" y="210773"/>
            <a:ext cx="9036496" cy="7508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666666"/>
                </a:solidFill>
                <a:latin typeface="Embraco BeauSans" pitchFamily="50" charset="0"/>
                <a:ea typeface="+mj-ea"/>
                <a:cs typeface="Tahoma"/>
              </a:rPr>
              <a:t>MIT Hacking Medicine – “To accelerate Medical Innovation”</a:t>
            </a:r>
            <a:endParaRPr lang="en-US" sz="2800" dirty="0">
              <a:solidFill>
                <a:srgbClr val="666666"/>
              </a:solidFill>
              <a:latin typeface="Embraco BeauSans" pitchFamily="50" charset="0"/>
              <a:ea typeface="+mj-ea"/>
              <a:cs typeface="Tahoma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7629" y="4418528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hack·a·thon</a:t>
            </a:r>
            <a:r>
              <a:rPr lang="en-US" sz="1400" dirty="0" smtClean="0"/>
              <a:t>; ˈ</a:t>
            </a:r>
            <a:r>
              <a:rPr lang="en-US" sz="1400" dirty="0" err="1" smtClean="0"/>
              <a:t>hakəˌTHän</a:t>
            </a:r>
            <a:r>
              <a:rPr lang="en-US" sz="1400" dirty="0" smtClean="0"/>
              <a:t>/; </a:t>
            </a:r>
            <a:r>
              <a:rPr lang="en-US" sz="1400" i="1" dirty="0" err="1" smtClean="0"/>
              <a:t>nouninformal</a:t>
            </a:r>
            <a:endParaRPr lang="en-US" sz="1400" dirty="0" smtClean="0"/>
          </a:p>
          <a:p>
            <a:r>
              <a:rPr lang="en-US" sz="1400" dirty="0" smtClean="0"/>
              <a:t>an event, typically lasting several days, in which a large number of people meet to engage in collaborative computer programming</a:t>
            </a:r>
            <a:endParaRPr lang="en-US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381328"/>
          </a:xfrm>
          <a:prstGeom prst="rect">
            <a:avLst/>
          </a:prstGeom>
          <a:solidFill>
            <a:srgbClr val="69B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600" dirty="0">
              <a:solidFill>
                <a:srgbClr val="FFFFFF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836712"/>
            <a:ext cx="8892480" cy="4708963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smtClean="0">
                <a:solidFill>
                  <a:srgbClr val="C6DE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COMO AS </a:t>
            </a:r>
            <a:r>
              <a:rPr lang="en-US" sz="6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UNIVERSIDADES </a:t>
            </a:r>
            <a:r>
              <a:rPr lang="en-US" sz="6000" b="1" dirty="0" smtClean="0">
                <a:solidFill>
                  <a:srgbClr val="C6DE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PODEM POTENCIALIZAR </a:t>
            </a:r>
            <a:r>
              <a:rPr lang="en-US" sz="6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smtClean="0">
                <a:solidFill>
                  <a:srgbClr val="C6DE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ESSAS</a:t>
            </a:r>
            <a:r>
              <a:rPr lang="en-US" sz="6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HABILIDADES?</a:t>
            </a:r>
            <a:endParaRPr lang="en-US" sz="6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TTeuO..E2A1PFAuaZO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7tcyomb0a32_Xg7REGx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SsnINA_EuLYeYTG0L1m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TTeuO..E2A1PFAuaZOR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SsnINA_EuLYeYTG0L1m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TTeuO..E2A1PFAuaZOR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SsnINA_EuLYeYTG0L1m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TTeuO..E2A1PFAuaZOR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SsnINA_EuLYeYTG0L1m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TTeuO..E2A1PFAuaZOR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SsnINA_EuLYeYTG0L1m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TTeuO..E2A1PFAuaZOR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SsnINA_EuLYeYTG0L1m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SsnINA_EuLYeYTG0L1m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TTeuO..E2A1PFAuaZOR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SsnINA_EuLYeYTG0L1m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TTeuO..E2A1PFAuaZOR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TTeuO..E2A1PFAuaZOR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SsnINA_EuLYeYTG0L1m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TTeuO..E2A1PFAuaZOR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SsnINA_EuLYeYTG0L1m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TTeuO..E2A1PFAuaZOR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_SHYzg1EuFMk0wfHh_z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Oc2oso9U2_eHTcGlsFZ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cthMmGy02us1wCD64cR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cthMmGy02us1wCD64cR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_SHYzg1EuFMk0wfHh_z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Oc2oso9U2_eHTcGlsFZ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_SHYzg1EuFMk0wfHh_z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Oc2oso9U2_eHTcGlsFZ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OPcitl0qSVF4dp15cL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SsnINA_EuLYeYTG0L1mQ"/>
</p:tagLst>
</file>

<file path=ppt/theme/theme1.xml><?xml version="1.0" encoding="utf-8"?>
<a:theme xmlns:a="http://schemas.openxmlformats.org/drawingml/2006/main" name="13_Embraco Presentations Template 01">
  <a:themeElements>
    <a:clrScheme name="11_Zone Test 1">
      <a:dk1>
        <a:srgbClr val="0C0C0C"/>
      </a:dk1>
      <a:lt1>
        <a:srgbClr val="FFFFFF"/>
      </a:lt1>
      <a:dk2>
        <a:srgbClr val="333333"/>
      </a:dk2>
      <a:lt2>
        <a:srgbClr val="808080"/>
      </a:lt2>
      <a:accent1>
        <a:srgbClr val="002C5F"/>
      </a:accent1>
      <a:accent2>
        <a:srgbClr val="53682B"/>
      </a:accent2>
      <a:accent3>
        <a:srgbClr val="FFFFFF"/>
      </a:accent3>
      <a:accent4>
        <a:srgbClr val="090909"/>
      </a:accent4>
      <a:accent5>
        <a:srgbClr val="AAACB6"/>
      </a:accent5>
      <a:accent6>
        <a:srgbClr val="4A5E26"/>
      </a:accent6>
      <a:hlink>
        <a:srgbClr val="0065BD"/>
      </a:hlink>
      <a:folHlink>
        <a:srgbClr val="EAAB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FF9900">
              <a:gamma/>
              <a:shade val="60000"/>
              <a:invGamma/>
            </a:srgbClr>
          </a:prstShdw>
        </a:effectLst>
      </a:spPr>
      <a:bodyPr vert="horz" wrap="squar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FF9900">
              <a:gamma/>
              <a:shade val="60000"/>
              <a:invGamma/>
            </a:srgbClr>
          </a:prstShdw>
        </a:effectLst>
      </a:spPr>
      <a:bodyPr vert="horz" wrap="squar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/>
      <a:bodyPr/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sz="2000" b="1" i="0" u="none" strike="noStrike" kern="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11_Zone Test 1">
        <a:dk1>
          <a:srgbClr val="0C0C0C"/>
        </a:dk1>
        <a:lt1>
          <a:srgbClr val="FFFFFF"/>
        </a:lt1>
        <a:dk2>
          <a:srgbClr val="333333"/>
        </a:dk2>
        <a:lt2>
          <a:srgbClr val="808080"/>
        </a:lt2>
        <a:accent1>
          <a:srgbClr val="002C5F"/>
        </a:accent1>
        <a:accent2>
          <a:srgbClr val="53682B"/>
        </a:accent2>
        <a:accent3>
          <a:srgbClr val="FFFFFF"/>
        </a:accent3>
        <a:accent4>
          <a:srgbClr val="090909"/>
        </a:accent4>
        <a:accent5>
          <a:srgbClr val="AAACB6"/>
        </a:accent5>
        <a:accent6>
          <a:srgbClr val="4A5E26"/>
        </a:accent6>
        <a:hlink>
          <a:srgbClr val="0065BD"/>
        </a:hlink>
        <a:folHlink>
          <a:srgbClr val="EAA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2_Embraco Presentations Template 01">
  <a:themeElements>
    <a:clrScheme name="11_Zone Test 1">
      <a:dk1>
        <a:srgbClr val="0C0C0C"/>
      </a:dk1>
      <a:lt1>
        <a:srgbClr val="FFFFFF"/>
      </a:lt1>
      <a:dk2>
        <a:srgbClr val="333333"/>
      </a:dk2>
      <a:lt2>
        <a:srgbClr val="808080"/>
      </a:lt2>
      <a:accent1>
        <a:srgbClr val="002C5F"/>
      </a:accent1>
      <a:accent2>
        <a:srgbClr val="53682B"/>
      </a:accent2>
      <a:accent3>
        <a:srgbClr val="FFFFFF"/>
      </a:accent3>
      <a:accent4>
        <a:srgbClr val="090909"/>
      </a:accent4>
      <a:accent5>
        <a:srgbClr val="AAACB6"/>
      </a:accent5>
      <a:accent6>
        <a:srgbClr val="4A5E26"/>
      </a:accent6>
      <a:hlink>
        <a:srgbClr val="0065BD"/>
      </a:hlink>
      <a:folHlink>
        <a:srgbClr val="EAAB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FF9900">
              <a:gamma/>
              <a:shade val="60000"/>
              <a:invGamma/>
            </a:srgbClr>
          </a:prstShdw>
        </a:effectLst>
      </a:spPr>
      <a:bodyPr vert="horz" wrap="squar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FF9900">
              <a:gamma/>
              <a:shade val="60000"/>
              <a:invGamma/>
            </a:srgbClr>
          </a:prstShdw>
        </a:effectLst>
      </a:spPr>
      <a:bodyPr vert="horz" wrap="squar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/>
      <a:bodyPr/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sz="2000" b="1" i="0" u="none" strike="noStrike" kern="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11_Zone Test 1">
        <a:dk1>
          <a:srgbClr val="0C0C0C"/>
        </a:dk1>
        <a:lt1>
          <a:srgbClr val="FFFFFF"/>
        </a:lt1>
        <a:dk2>
          <a:srgbClr val="333333"/>
        </a:dk2>
        <a:lt2>
          <a:srgbClr val="808080"/>
        </a:lt2>
        <a:accent1>
          <a:srgbClr val="002C5F"/>
        </a:accent1>
        <a:accent2>
          <a:srgbClr val="53682B"/>
        </a:accent2>
        <a:accent3>
          <a:srgbClr val="FFFFFF"/>
        </a:accent3>
        <a:accent4>
          <a:srgbClr val="090909"/>
        </a:accent4>
        <a:accent5>
          <a:srgbClr val="AAACB6"/>
        </a:accent5>
        <a:accent6>
          <a:srgbClr val="4A5E26"/>
        </a:accent6>
        <a:hlink>
          <a:srgbClr val="0065BD"/>
        </a:hlink>
        <a:folHlink>
          <a:srgbClr val="EAA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3_Embraco Presentations Template 01">
  <a:themeElements>
    <a:clrScheme name="11_Zone Test 1">
      <a:dk1>
        <a:srgbClr val="0C0C0C"/>
      </a:dk1>
      <a:lt1>
        <a:srgbClr val="FFFFFF"/>
      </a:lt1>
      <a:dk2>
        <a:srgbClr val="333333"/>
      </a:dk2>
      <a:lt2>
        <a:srgbClr val="808080"/>
      </a:lt2>
      <a:accent1>
        <a:srgbClr val="002C5F"/>
      </a:accent1>
      <a:accent2>
        <a:srgbClr val="53682B"/>
      </a:accent2>
      <a:accent3>
        <a:srgbClr val="FFFFFF"/>
      </a:accent3>
      <a:accent4>
        <a:srgbClr val="090909"/>
      </a:accent4>
      <a:accent5>
        <a:srgbClr val="AAACB6"/>
      </a:accent5>
      <a:accent6>
        <a:srgbClr val="4A5E26"/>
      </a:accent6>
      <a:hlink>
        <a:srgbClr val="0065BD"/>
      </a:hlink>
      <a:folHlink>
        <a:srgbClr val="EAAB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FF9900">
              <a:gamma/>
              <a:shade val="60000"/>
              <a:invGamma/>
            </a:srgbClr>
          </a:prstShdw>
        </a:effectLst>
      </a:spPr>
      <a:bodyPr vert="horz" wrap="squar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FF9900">
              <a:gamma/>
              <a:shade val="60000"/>
              <a:invGamma/>
            </a:srgbClr>
          </a:prstShdw>
        </a:effectLst>
      </a:spPr>
      <a:bodyPr vert="horz" wrap="squar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/>
      <a:bodyPr/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sz="2000" b="1" i="0" u="none" strike="noStrike" kern="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11_Zone Test 1">
        <a:dk1>
          <a:srgbClr val="0C0C0C"/>
        </a:dk1>
        <a:lt1>
          <a:srgbClr val="FFFFFF"/>
        </a:lt1>
        <a:dk2>
          <a:srgbClr val="333333"/>
        </a:dk2>
        <a:lt2>
          <a:srgbClr val="808080"/>
        </a:lt2>
        <a:accent1>
          <a:srgbClr val="002C5F"/>
        </a:accent1>
        <a:accent2>
          <a:srgbClr val="53682B"/>
        </a:accent2>
        <a:accent3>
          <a:srgbClr val="FFFFFF"/>
        </a:accent3>
        <a:accent4>
          <a:srgbClr val="090909"/>
        </a:accent4>
        <a:accent5>
          <a:srgbClr val="AAACB6"/>
        </a:accent5>
        <a:accent6>
          <a:srgbClr val="4A5E26"/>
        </a:accent6>
        <a:hlink>
          <a:srgbClr val="0065BD"/>
        </a:hlink>
        <a:folHlink>
          <a:srgbClr val="EAA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Embraco Presentations Template 01">
  <a:themeElements>
    <a:clrScheme name="11_Zone Test 1">
      <a:dk1>
        <a:srgbClr val="0C0C0C"/>
      </a:dk1>
      <a:lt1>
        <a:srgbClr val="FFFFFF"/>
      </a:lt1>
      <a:dk2>
        <a:srgbClr val="333333"/>
      </a:dk2>
      <a:lt2>
        <a:srgbClr val="808080"/>
      </a:lt2>
      <a:accent1>
        <a:srgbClr val="002C5F"/>
      </a:accent1>
      <a:accent2>
        <a:srgbClr val="53682B"/>
      </a:accent2>
      <a:accent3>
        <a:srgbClr val="FFFFFF"/>
      </a:accent3>
      <a:accent4>
        <a:srgbClr val="090909"/>
      </a:accent4>
      <a:accent5>
        <a:srgbClr val="AAACB6"/>
      </a:accent5>
      <a:accent6>
        <a:srgbClr val="4A5E26"/>
      </a:accent6>
      <a:hlink>
        <a:srgbClr val="0065BD"/>
      </a:hlink>
      <a:folHlink>
        <a:srgbClr val="EAAB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8791"/>
        </a:solidFill>
        <a:ln w="12700" cap="flat" cmpd="sng" algn="ctr">
          <a:solidFill>
            <a:srgbClr val="00879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FF9900">
              <a:gamma/>
              <a:shade val="60000"/>
              <a:invGamma/>
            </a:srgbClr>
          </a:prstShdw>
        </a:effectLst>
      </a:spPr>
      <a:bodyPr vert="horz" wrap="squar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/>
      <a:bodyPr/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sz="2000" b="1" i="0" u="none" strike="noStrike" kern="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11_Zone Test 1">
        <a:dk1>
          <a:srgbClr val="0C0C0C"/>
        </a:dk1>
        <a:lt1>
          <a:srgbClr val="FFFFFF"/>
        </a:lt1>
        <a:dk2>
          <a:srgbClr val="333333"/>
        </a:dk2>
        <a:lt2>
          <a:srgbClr val="808080"/>
        </a:lt2>
        <a:accent1>
          <a:srgbClr val="002C5F"/>
        </a:accent1>
        <a:accent2>
          <a:srgbClr val="53682B"/>
        </a:accent2>
        <a:accent3>
          <a:srgbClr val="FFFFFF"/>
        </a:accent3>
        <a:accent4>
          <a:srgbClr val="090909"/>
        </a:accent4>
        <a:accent5>
          <a:srgbClr val="AAACB6"/>
        </a:accent5>
        <a:accent6>
          <a:srgbClr val="4A5E26"/>
        </a:accent6>
        <a:hlink>
          <a:srgbClr val="0065BD"/>
        </a:hlink>
        <a:folHlink>
          <a:srgbClr val="EAA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Embraco Presentations Template 01">
  <a:themeElements>
    <a:clrScheme name="11_Zone Test 1">
      <a:dk1>
        <a:srgbClr val="0C0C0C"/>
      </a:dk1>
      <a:lt1>
        <a:srgbClr val="FFFFFF"/>
      </a:lt1>
      <a:dk2>
        <a:srgbClr val="333333"/>
      </a:dk2>
      <a:lt2>
        <a:srgbClr val="808080"/>
      </a:lt2>
      <a:accent1>
        <a:srgbClr val="002C5F"/>
      </a:accent1>
      <a:accent2>
        <a:srgbClr val="53682B"/>
      </a:accent2>
      <a:accent3>
        <a:srgbClr val="FFFFFF"/>
      </a:accent3>
      <a:accent4>
        <a:srgbClr val="090909"/>
      </a:accent4>
      <a:accent5>
        <a:srgbClr val="AAACB6"/>
      </a:accent5>
      <a:accent6>
        <a:srgbClr val="4A5E26"/>
      </a:accent6>
      <a:hlink>
        <a:srgbClr val="0065BD"/>
      </a:hlink>
      <a:folHlink>
        <a:srgbClr val="EAAB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FF9900">
              <a:gamma/>
              <a:shade val="60000"/>
              <a:invGamma/>
            </a:srgbClr>
          </a:prstShdw>
        </a:effectLst>
      </a:spPr>
      <a:bodyPr vert="horz" wrap="squar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FF9900">
              <a:gamma/>
              <a:shade val="60000"/>
              <a:invGamma/>
            </a:srgbClr>
          </a:prstShdw>
        </a:effectLst>
      </a:spPr>
      <a:bodyPr vert="horz" wrap="squar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/>
      <a:bodyPr/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sz="2000" b="1" i="0" u="none" strike="noStrike" kern="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11_Zone Test 1">
        <a:dk1>
          <a:srgbClr val="0C0C0C"/>
        </a:dk1>
        <a:lt1>
          <a:srgbClr val="FFFFFF"/>
        </a:lt1>
        <a:dk2>
          <a:srgbClr val="333333"/>
        </a:dk2>
        <a:lt2>
          <a:srgbClr val="808080"/>
        </a:lt2>
        <a:accent1>
          <a:srgbClr val="002C5F"/>
        </a:accent1>
        <a:accent2>
          <a:srgbClr val="53682B"/>
        </a:accent2>
        <a:accent3>
          <a:srgbClr val="FFFFFF"/>
        </a:accent3>
        <a:accent4>
          <a:srgbClr val="090909"/>
        </a:accent4>
        <a:accent5>
          <a:srgbClr val="AAACB6"/>
        </a:accent5>
        <a:accent6>
          <a:srgbClr val="4A5E26"/>
        </a:accent6>
        <a:hlink>
          <a:srgbClr val="0065BD"/>
        </a:hlink>
        <a:folHlink>
          <a:srgbClr val="EAA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6_Embraco Presentations Template 01">
  <a:themeElements>
    <a:clrScheme name="11_Zone Test 1">
      <a:dk1>
        <a:srgbClr val="0C0C0C"/>
      </a:dk1>
      <a:lt1>
        <a:srgbClr val="FFFFFF"/>
      </a:lt1>
      <a:dk2>
        <a:srgbClr val="333333"/>
      </a:dk2>
      <a:lt2>
        <a:srgbClr val="808080"/>
      </a:lt2>
      <a:accent1>
        <a:srgbClr val="002C5F"/>
      </a:accent1>
      <a:accent2>
        <a:srgbClr val="53682B"/>
      </a:accent2>
      <a:accent3>
        <a:srgbClr val="FFFFFF"/>
      </a:accent3>
      <a:accent4>
        <a:srgbClr val="090909"/>
      </a:accent4>
      <a:accent5>
        <a:srgbClr val="AAACB6"/>
      </a:accent5>
      <a:accent6>
        <a:srgbClr val="4A5E26"/>
      </a:accent6>
      <a:hlink>
        <a:srgbClr val="0065BD"/>
      </a:hlink>
      <a:folHlink>
        <a:srgbClr val="EAAB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FF9900">
              <a:gamma/>
              <a:shade val="60000"/>
              <a:invGamma/>
            </a:srgbClr>
          </a:prstShdw>
        </a:effectLst>
      </a:spPr>
      <a:bodyPr vert="horz" wrap="squar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FF9900">
              <a:gamma/>
              <a:shade val="60000"/>
              <a:invGamma/>
            </a:srgbClr>
          </a:prstShdw>
        </a:effectLst>
      </a:spPr>
      <a:bodyPr vert="horz" wrap="squar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/>
      <a:bodyPr/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sz="2000" b="1" i="0" u="none" strike="noStrike" kern="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11_Zone Test 1">
        <a:dk1>
          <a:srgbClr val="0C0C0C"/>
        </a:dk1>
        <a:lt1>
          <a:srgbClr val="FFFFFF"/>
        </a:lt1>
        <a:dk2>
          <a:srgbClr val="333333"/>
        </a:dk2>
        <a:lt2>
          <a:srgbClr val="808080"/>
        </a:lt2>
        <a:accent1>
          <a:srgbClr val="002C5F"/>
        </a:accent1>
        <a:accent2>
          <a:srgbClr val="53682B"/>
        </a:accent2>
        <a:accent3>
          <a:srgbClr val="FFFFFF"/>
        </a:accent3>
        <a:accent4>
          <a:srgbClr val="090909"/>
        </a:accent4>
        <a:accent5>
          <a:srgbClr val="AAACB6"/>
        </a:accent5>
        <a:accent6>
          <a:srgbClr val="4A5E26"/>
        </a:accent6>
        <a:hlink>
          <a:srgbClr val="0065BD"/>
        </a:hlink>
        <a:folHlink>
          <a:srgbClr val="EAA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7_Embraco Presentations Template 01">
  <a:themeElements>
    <a:clrScheme name="11_Zone Test 1">
      <a:dk1>
        <a:srgbClr val="0C0C0C"/>
      </a:dk1>
      <a:lt1>
        <a:srgbClr val="FFFFFF"/>
      </a:lt1>
      <a:dk2>
        <a:srgbClr val="333333"/>
      </a:dk2>
      <a:lt2>
        <a:srgbClr val="808080"/>
      </a:lt2>
      <a:accent1>
        <a:srgbClr val="002C5F"/>
      </a:accent1>
      <a:accent2>
        <a:srgbClr val="53682B"/>
      </a:accent2>
      <a:accent3>
        <a:srgbClr val="FFFFFF"/>
      </a:accent3>
      <a:accent4>
        <a:srgbClr val="090909"/>
      </a:accent4>
      <a:accent5>
        <a:srgbClr val="AAACB6"/>
      </a:accent5>
      <a:accent6>
        <a:srgbClr val="4A5E26"/>
      </a:accent6>
      <a:hlink>
        <a:srgbClr val="0065BD"/>
      </a:hlink>
      <a:folHlink>
        <a:srgbClr val="EAAB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FF9900">
              <a:gamma/>
              <a:shade val="60000"/>
              <a:invGamma/>
            </a:srgbClr>
          </a:prstShdw>
        </a:effectLst>
      </a:spPr>
      <a:bodyPr vert="horz" wrap="squar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FF9900">
              <a:gamma/>
              <a:shade val="60000"/>
              <a:invGamma/>
            </a:srgbClr>
          </a:prstShdw>
        </a:effectLst>
      </a:spPr>
      <a:bodyPr vert="horz" wrap="squar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/>
      <a:bodyPr/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sz="2000" b="1" i="0" u="none" strike="noStrike" kern="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11_Zone Test 1">
        <a:dk1>
          <a:srgbClr val="0C0C0C"/>
        </a:dk1>
        <a:lt1>
          <a:srgbClr val="FFFFFF"/>
        </a:lt1>
        <a:dk2>
          <a:srgbClr val="333333"/>
        </a:dk2>
        <a:lt2>
          <a:srgbClr val="808080"/>
        </a:lt2>
        <a:accent1>
          <a:srgbClr val="002C5F"/>
        </a:accent1>
        <a:accent2>
          <a:srgbClr val="53682B"/>
        </a:accent2>
        <a:accent3>
          <a:srgbClr val="FFFFFF"/>
        </a:accent3>
        <a:accent4>
          <a:srgbClr val="090909"/>
        </a:accent4>
        <a:accent5>
          <a:srgbClr val="AAACB6"/>
        </a:accent5>
        <a:accent6>
          <a:srgbClr val="4A5E26"/>
        </a:accent6>
        <a:hlink>
          <a:srgbClr val="0065BD"/>
        </a:hlink>
        <a:folHlink>
          <a:srgbClr val="EAA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8_Embraco Presentations Template 01">
  <a:themeElements>
    <a:clrScheme name="11_Zone Test 1">
      <a:dk1>
        <a:srgbClr val="0C0C0C"/>
      </a:dk1>
      <a:lt1>
        <a:srgbClr val="FFFFFF"/>
      </a:lt1>
      <a:dk2>
        <a:srgbClr val="333333"/>
      </a:dk2>
      <a:lt2>
        <a:srgbClr val="808080"/>
      </a:lt2>
      <a:accent1>
        <a:srgbClr val="002C5F"/>
      </a:accent1>
      <a:accent2>
        <a:srgbClr val="53682B"/>
      </a:accent2>
      <a:accent3>
        <a:srgbClr val="FFFFFF"/>
      </a:accent3>
      <a:accent4>
        <a:srgbClr val="090909"/>
      </a:accent4>
      <a:accent5>
        <a:srgbClr val="AAACB6"/>
      </a:accent5>
      <a:accent6>
        <a:srgbClr val="4A5E26"/>
      </a:accent6>
      <a:hlink>
        <a:srgbClr val="0065BD"/>
      </a:hlink>
      <a:folHlink>
        <a:srgbClr val="EAAB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FF9900">
              <a:gamma/>
              <a:shade val="60000"/>
              <a:invGamma/>
            </a:srgbClr>
          </a:prstShdw>
        </a:effectLst>
      </a:spPr>
      <a:bodyPr vert="horz" wrap="squar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FF9900">
              <a:gamma/>
              <a:shade val="60000"/>
              <a:invGamma/>
            </a:srgbClr>
          </a:prstShdw>
        </a:effectLst>
      </a:spPr>
      <a:bodyPr vert="horz" wrap="squar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/>
      <a:bodyPr/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sz="2000" b="1" i="0" u="none" strike="noStrike" kern="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11_Zone Test 1">
        <a:dk1>
          <a:srgbClr val="0C0C0C"/>
        </a:dk1>
        <a:lt1>
          <a:srgbClr val="FFFFFF"/>
        </a:lt1>
        <a:dk2>
          <a:srgbClr val="333333"/>
        </a:dk2>
        <a:lt2>
          <a:srgbClr val="808080"/>
        </a:lt2>
        <a:accent1>
          <a:srgbClr val="002C5F"/>
        </a:accent1>
        <a:accent2>
          <a:srgbClr val="53682B"/>
        </a:accent2>
        <a:accent3>
          <a:srgbClr val="FFFFFF"/>
        </a:accent3>
        <a:accent4>
          <a:srgbClr val="090909"/>
        </a:accent4>
        <a:accent5>
          <a:srgbClr val="AAACB6"/>
        </a:accent5>
        <a:accent6>
          <a:srgbClr val="4A5E26"/>
        </a:accent6>
        <a:hlink>
          <a:srgbClr val="0065BD"/>
        </a:hlink>
        <a:folHlink>
          <a:srgbClr val="EAA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9_Embraco Presentations Template 01">
  <a:themeElements>
    <a:clrScheme name="11_Zone Test 1">
      <a:dk1>
        <a:srgbClr val="0C0C0C"/>
      </a:dk1>
      <a:lt1>
        <a:srgbClr val="FFFFFF"/>
      </a:lt1>
      <a:dk2>
        <a:srgbClr val="333333"/>
      </a:dk2>
      <a:lt2>
        <a:srgbClr val="808080"/>
      </a:lt2>
      <a:accent1>
        <a:srgbClr val="002C5F"/>
      </a:accent1>
      <a:accent2>
        <a:srgbClr val="53682B"/>
      </a:accent2>
      <a:accent3>
        <a:srgbClr val="FFFFFF"/>
      </a:accent3>
      <a:accent4>
        <a:srgbClr val="090909"/>
      </a:accent4>
      <a:accent5>
        <a:srgbClr val="AAACB6"/>
      </a:accent5>
      <a:accent6>
        <a:srgbClr val="4A5E26"/>
      </a:accent6>
      <a:hlink>
        <a:srgbClr val="0065BD"/>
      </a:hlink>
      <a:folHlink>
        <a:srgbClr val="EAAB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FF9900">
              <a:gamma/>
              <a:shade val="60000"/>
              <a:invGamma/>
            </a:srgbClr>
          </a:prstShdw>
        </a:effectLst>
      </a:spPr>
      <a:bodyPr vert="horz" wrap="squar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FF9900">
              <a:gamma/>
              <a:shade val="60000"/>
              <a:invGamma/>
            </a:srgbClr>
          </a:prstShdw>
        </a:effectLst>
      </a:spPr>
      <a:bodyPr vert="horz" wrap="squar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/>
      <a:bodyPr/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sz="2000" b="1" i="0" u="none" strike="noStrike" kern="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11_Zone Test 1">
        <a:dk1>
          <a:srgbClr val="0C0C0C"/>
        </a:dk1>
        <a:lt1>
          <a:srgbClr val="FFFFFF"/>
        </a:lt1>
        <a:dk2>
          <a:srgbClr val="333333"/>
        </a:dk2>
        <a:lt2>
          <a:srgbClr val="808080"/>
        </a:lt2>
        <a:accent1>
          <a:srgbClr val="002C5F"/>
        </a:accent1>
        <a:accent2>
          <a:srgbClr val="53682B"/>
        </a:accent2>
        <a:accent3>
          <a:srgbClr val="FFFFFF"/>
        </a:accent3>
        <a:accent4>
          <a:srgbClr val="090909"/>
        </a:accent4>
        <a:accent5>
          <a:srgbClr val="AAACB6"/>
        </a:accent5>
        <a:accent6>
          <a:srgbClr val="4A5E26"/>
        </a:accent6>
        <a:hlink>
          <a:srgbClr val="0065BD"/>
        </a:hlink>
        <a:folHlink>
          <a:srgbClr val="EAA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0_Embraco Presentations Template 01">
  <a:themeElements>
    <a:clrScheme name="11_Zone Test 1">
      <a:dk1>
        <a:srgbClr val="0C0C0C"/>
      </a:dk1>
      <a:lt1>
        <a:srgbClr val="FFFFFF"/>
      </a:lt1>
      <a:dk2>
        <a:srgbClr val="333333"/>
      </a:dk2>
      <a:lt2>
        <a:srgbClr val="808080"/>
      </a:lt2>
      <a:accent1>
        <a:srgbClr val="002C5F"/>
      </a:accent1>
      <a:accent2>
        <a:srgbClr val="53682B"/>
      </a:accent2>
      <a:accent3>
        <a:srgbClr val="FFFFFF"/>
      </a:accent3>
      <a:accent4>
        <a:srgbClr val="090909"/>
      </a:accent4>
      <a:accent5>
        <a:srgbClr val="AAACB6"/>
      </a:accent5>
      <a:accent6>
        <a:srgbClr val="4A5E26"/>
      </a:accent6>
      <a:hlink>
        <a:srgbClr val="0065BD"/>
      </a:hlink>
      <a:folHlink>
        <a:srgbClr val="EAAB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FF9900">
              <a:gamma/>
              <a:shade val="60000"/>
              <a:invGamma/>
            </a:srgbClr>
          </a:prstShdw>
        </a:effectLst>
      </a:spPr>
      <a:bodyPr vert="horz" wrap="squar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FF9900">
              <a:gamma/>
              <a:shade val="60000"/>
              <a:invGamma/>
            </a:srgbClr>
          </a:prstShdw>
        </a:effectLst>
      </a:spPr>
      <a:bodyPr vert="horz" wrap="squar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/>
      <a:bodyPr/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sz="2000" b="1" i="0" u="none" strike="noStrike" kern="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11_Zone Test 1">
        <a:dk1>
          <a:srgbClr val="0C0C0C"/>
        </a:dk1>
        <a:lt1>
          <a:srgbClr val="FFFFFF"/>
        </a:lt1>
        <a:dk2>
          <a:srgbClr val="333333"/>
        </a:dk2>
        <a:lt2>
          <a:srgbClr val="808080"/>
        </a:lt2>
        <a:accent1>
          <a:srgbClr val="002C5F"/>
        </a:accent1>
        <a:accent2>
          <a:srgbClr val="53682B"/>
        </a:accent2>
        <a:accent3>
          <a:srgbClr val="FFFFFF"/>
        </a:accent3>
        <a:accent4>
          <a:srgbClr val="090909"/>
        </a:accent4>
        <a:accent5>
          <a:srgbClr val="AAACB6"/>
        </a:accent5>
        <a:accent6>
          <a:srgbClr val="4A5E26"/>
        </a:accent6>
        <a:hlink>
          <a:srgbClr val="0065BD"/>
        </a:hlink>
        <a:folHlink>
          <a:srgbClr val="EAA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1_Embraco Presentations Template 01">
  <a:themeElements>
    <a:clrScheme name="11_Zone Test 1">
      <a:dk1>
        <a:srgbClr val="0C0C0C"/>
      </a:dk1>
      <a:lt1>
        <a:srgbClr val="FFFFFF"/>
      </a:lt1>
      <a:dk2>
        <a:srgbClr val="333333"/>
      </a:dk2>
      <a:lt2>
        <a:srgbClr val="808080"/>
      </a:lt2>
      <a:accent1>
        <a:srgbClr val="002C5F"/>
      </a:accent1>
      <a:accent2>
        <a:srgbClr val="53682B"/>
      </a:accent2>
      <a:accent3>
        <a:srgbClr val="FFFFFF"/>
      </a:accent3>
      <a:accent4>
        <a:srgbClr val="090909"/>
      </a:accent4>
      <a:accent5>
        <a:srgbClr val="AAACB6"/>
      </a:accent5>
      <a:accent6>
        <a:srgbClr val="4A5E26"/>
      </a:accent6>
      <a:hlink>
        <a:srgbClr val="0065BD"/>
      </a:hlink>
      <a:folHlink>
        <a:srgbClr val="EAAB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FF9900">
              <a:gamma/>
              <a:shade val="60000"/>
              <a:invGamma/>
            </a:srgbClr>
          </a:prstShdw>
        </a:effectLst>
      </a:spPr>
      <a:bodyPr vert="horz" wrap="squar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FF9900">
              <a:gamma/>
              <a:shade val="60000"/>
              <a:invGamma/>
            </a:srgbClr>
          </a:prstShdw>
        </a:effectLst>
      </a:spPr>
      <a:bodyPr vert="horz" wrap="squar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/>
      <a:bodyPr/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sz="2000" b="1" i="0" u="none" strike="noStrike" kern="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11_Zone Test 1">
        <a:dk1>
          <a:srgbClr val="0C0C0C"/>
        </a:dk1>
        <a:lt1>
          <a:srgbClr val="FFFFFF"/>
        </a:lt1>
        <a:dk2>
          <a:srgbClr val="333333"/>
        </a:dk2>
        <a:lt2>
          <a:srgbClr val="808080"/>
        </a:lt2>
        <a:accent1>
          <a:srgbClr val="002C5F"/>
        </a:accent1>
        <a:accent2>
          <a:srgbClr val="53682B"/>
        </a:accent2>
        <a:accent3>
          <a:srgbClr val="FFFFFF"/>
        </a:accent3>
        <a:accent4>
          <a:srgbClr val="090909"/>
        </a:accent4>
        <a:accent5>
          <a:srgbClr val="AAACB6"/>
        </a:accent5>
        <a:accent6>
          <a:srgbClr val="4A5E26"/>
        </a:accent6>
        <a:hlink>
          <a:srgbClr val="0065BD"/>
        </a:hlink>
        <a:folHlink>
          <a:srgbClr val="EAA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26239</TotalTime>
  <Words>2293</Words>
  <Application>Microsoft Office PowerPoint</Application>
  <PresentationFormat>Apresentação na tela (4:3)</PresentationFormat>
  <Paragraphs>311</Paragraphs>
  <Slides>19</Slides>
  <Notes>19</Notes>
  <HiddenSlides>0</HiddenSlides>
  <MMClips>0</MMClips>
  <ScaleCrop>false</ScaleCrop>
  <HeadingPairs>
    <vt:vector size="6" baseType="variant">
      <vt:variant>
        <vt:lpstr>Tema</vt:lpstr>
      </vt:variant>
      <vt:variant>
        <vt:i4>11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1" baseType="lpstr">
      <vt:lpstr>13_Embraco Presentations Template 01</vt:lpstr>
      <vt:lpstr>14_Embraco Presentations Template 01</vt:lpstr>
      <vt:lpstr>15_Embraco Presentations Template 01</vt:lpstr>
      <vt:lpstr>16_Embraco Presentations Template 01</vt:lpstr>
      <vt:lpstr>17_Embraco Presentations Template 01</vt:lpstr>
      <vt:lpstr>18_Embraco Presentations Template 01</vt:lpstr>
      <vt:lpstr>19_Embraco Presentations Template 01</vt:lpstr>
      <vt:lpstr>20_Embraco Presentations Template 01</vt:lpstr>
      <vt:lpstr>21_Embraco Presentations Template 01</vt:lpstr>
      <vt:lpstr>22_Embraco Presentations Template 01</vt:lpstr>
      <vt:lpstr>23_Embraco Presentations Template 01</vt:lpstr>
      <vt:lpstr>think-cell 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EMBRACO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Susteinability main points</dc:title>
  <dc:creator>Embraco</dc:creator>
  <cp:lastModifiedBy>campor</cp:lastModifiedBy>
  <cp:revision>880</cp:revision>
  <dcterms:created xsi:type="dcterms:W3CDTF">2012-03-14T19:17:16Z</dcterms:created>
  <dcterms:modified xsi:type="dcterms:W3CDTF">2015-08-04T21:02:01Z</dcterms:modified>
</cp:coreProperties>
</file>